
<file path=[Content_Types].xml><?xml version="1.0" encoding="utf-8"?>
<Types xmlns="http://schemas.openxmlformats.org/package/2006/content-types">
  <Default Extension="glb" ContentType="model/gltf.binary"/>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7" r:id="rId2"/>
    <p:sldId id="751" r:id="rId3"/>
    <p:sldId id="759" r:id="rId4"/>
    <p:sldId id="732" r:id="rId5"/>
    <p:sldId id="363" r:id="rId6"/>
    <p:sldId id="375" r:id="rId7"/>
    <p:sldId id="721" r:id="rId8"/>
    <p:sldId id="722" r:id="rId9"/>
    <p:sldId id="758" r:id="rId10"/>
    <p:sldId id="755" r:id="rId11"/>
    <p:sldId id="72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C1B9"/>
    <a:srgbClr val="C427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7DE84D-71D1-4680-8F3B-E6F837927267}" v="85" dt="2025-03-16T14:18:17.872"/>
    <p1510:client id="{C56C21A8-140C-47BB-980C-CFF6F06AF170}" v="18" dt="2025-03-16T16:48:54.8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89031" autoAdjust="0"/>
  </p:normalViewPr>
  <p:slideViewPr>
    <p:cSldViewPr snapToGrid="0">
      <p:cViewPr varScale="1">
        <p:scale>
          <a:sx n="98" d="100"/>
          <a:sy n="98" d="100"/>
        </p:scale>
        <p:origin x="960" y="90"/>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sale, Giovanni" userId="25d2c030-ff43-40c3-80b2-49d6c04d10e4" providerId="ADAL" clId="{5B7DE84D-71D1-4680-8F3B-E6F837927267}"/>
    <pc:docChg chg="undo custSel addSld delSld modSld sldOrd">
      <pc:chgData name="Casale, Giovanni" userId="25d2c030-ff43-40c3-80b2-49d6c04d10e4" providerId="ADAL" clId="{5B7DE84D-71D1-4680-8F3B-E6F837927267}" dt="2025-03-16T15:00:34.279" v="2763" actId="6549"/>
      <pc:docMkLst>
        <pc:docMk/>
      </pc:docMkLst>
      <pc:sldChg chg="modSp mod">
        <pc:chgData name="Casale, Giovanni" userId="25d2c030-ff43-40c3-80b2-49d6c04d10e4" providerId="ADAL" clId="{5B7DE84D-71D1-4680-8F3B-E6F837927267}" dt="2025-03-16T07:39:02.301" v="2601" actId="20577"/>
        <pc:sldMkLst>
          <pc:docMk/>
          <pc:sldMk cId="3655358601" sldId="257"/>
        </pc:sldMkLst>
        <pc:spChg chg="mod">
          <ac:chgData name="Casale, Giovanni" userId="25d2c030-ff43-40c3-80b2-49d6c04d10e4" providerId="ADAL" clId="{5B7DE84D-71D1-4680-8F3B-E6F837927267}" dt="2025-03-16T07:39:02.301" v="2601" actId="20577"/>
          <ac:spMkLst>
            <pc:docMk/>
            <pc:sldMk cId="3655358601" sldId="257"/>
            <ac:spMk id="2" creationId="{DCCACE4F-0C69-C585-2D2B-ABB914ADAD08}"/>
          </ac:spMkLst>
        </pc:spChg>
      </pc:sldChg>
      <pc:sldChg chg="modSp mod modNotesTx">
        <pc:chgData name="Casale, Giovanni" userId="25d2c030-ff43-40c3-80b2-49d6c04d10e4" providerId="ADAL" clId="{5B7DE84D-71D1-4680-8F3B-E6F837927267}" dt="2025-03-16T14:19:11.412" v="2620" actId="20577"/>
        <pc:sldMkLst>
          <pc:docMk/>
          <pc:sldMk cId="1031456624" sldId="363"/>
        </pc:sldMkLst>
        <pc:spChg chg="mod">
          <ac:chgData name="Casale, Giovanni" userId="25d2c030-ff43-40c3-80b2-49d6c04d10e4" providerId="ADAL" clId="{5B7DE84D-71D1-4680-8F3B-E6F837927267}" dt="2025-03-16T14:19:11.412" v="2620" actId="20577"/>
          <ac:spMkLst>
            <pc:docMk/>
            <pc:sldMk cId="1031456624" sldId="363"/>
            <ac:spMk id="3" creationId="{89D04C99-7039-4417-B5BE-07FB9BA42291}"/>
          </ac:spMkLst>
        </pc:spChg>
        <pc:spChg chg="mod">
          <ac:chgData name="Casale, Giovanni" userId="25d2c030-ff43-40c3-80b2-49d6c04d10e4" providerId="ADAL" clId="{5B7DE84D-71D1-4680-8F3B-E6F837927267}" dt="2025-03-15T21:39:52.065" v="1011" actId="255"/>
          <ac:spMkLst>
            <pc:docMk/>
            <pc:sldMk cId="1031456624" sldId="363"/>
            <ac:spMk id="4" creationId="{2E80FCB1-3F63-DB13-3FB4-39052C8343CB}"/>
          </ac:spMkLst>
        </pc:spChg>
        <pc:picChg chg="ord">
          <ac:chgData name="Casale, Giovanni" userId="25d2c030-ff43-40c3-80b2-49d6c04d10e4" providerId="ADAL" clId="{5B7DE84D-71D1-4680-8F3B-E6F837927267}" dt="2025-03-15T21:41:31.073" v="1020" actId="167"/>
          <ac:picMkLst>
            <pc:docMk/>
            <pc:sldMk cId="1031456624" sldId="363"/>
            <ac:picMk id="2" creationId="{E1E5C57A-8642-1E94-5BCA-68DBC1046659}"/>
          </ac:picMkLst>
        </pc:picChg>
      </pc:sldChg>
      <pc:sldChg chg="addSp delSp modSp mod modNotesTx">
        <pc:chgData name="Casale, Giovanni" userId="25d2c030-ff43-40c3-80b2-49d6c04d10e4" providerId="ADAL" clId="{5B7DE84D-71D1-4680-8F3B-E6F837927267}" dt="2025-03-15T23:37:36.562" v="2373" actId="14100"/>
        <pc:sldMkLst>
          <pc:docMk/>
          <pc:sldMk cId="3783773479" sldId="375"/>
        </pc:sldMkLst>
        <pc:spChg chg="mod">
          <ac:chgData name="Casale, Giovanni" userId="25d2c030-ff43-40c3-80b2-49d6c04d10e4" providerId="ADAL" clId="{5B7DE84D-71D1-4680-8F3B-E6F837927267}" dt="2025-03-15T23:37:36.562" v="2373" actId="14100"/>
          <ac:spMkLst>
            <pc:docMk/>
            <pc:sldMk cId="3783773479" sldId="375"/>
            <ac:spMk id="3" creationId="{89D04C99-7039-4417-B5BE-07FB9BA42291}"/>
          </ac:spMkLst>
        </pc:spChg>
        <pc:spChg chg="add mod">
          <ac:chgData name="Casale, Giovanni" userId="25d2c030-ff43-40c3-80b2-49d6c04d10e4" providerId="ADAL" clId="{5B7DE84D-71D1-4680-8F3B-E6F837927267}" dt="2025-03-15T23:37:14.660" v="2361" actId="692"/>
          <ac:spMkLst>
            <pc:docMk/>
            <pc:sldMk cId="3783773479" sldId="375"/>
            <ac:spMk id="4" creationId="{47C33F19-B18B-3698-ED4C-240D37DE0990}"/>
          </ac:spMkLst>
        </pc:spChg>
        <pc:spChg chg="mod">
          <ac:chgData name="Casale, Giovanni" userId="25d2c030-ff43-40c3-80b2-49d6c04d10e4" providerId="ADAL" clId="{5B7DE84D-71D1-4680-8F3B-E6F837927267}" dt="2025-03-15T23:30:57.623" v="2289" actId="5793"/>
          <ac:spMkLst>
            <pc:docMk/>
            <pc:sldMk cId="3783773479" sldId="375"/>
            <ac:spMk id="6" creationId="{D96C2A7B-29B0-E9C0-CB1B-B7DC2F3BADED}"/>
          </ac:spMkLst>
        </pc:spChg>
        <pc:picChg chg="del ord">
          <ac:chgData name="Casale, Giovanni" userId="25d2c030-ff43-40c3-80b2-49d6c04d10e4" providerId="ADAL" clId="{5B7DE84D-71D1-4680-8F3B-E6F837927267}" dt="2025-03-15T23:36:13.503" v="2347" actId="478"/>
          <ac:picMkLst>
            <pc:docMk/>
            <pc:sldMk cId="3783773479" sldId="375"/>
            <ac:picMk id="2" creationId="{DC5E1106-C451-D85F-D56C-FFF8AF937D05}"/>
          </ac:picMkLst>
        </pc:picChg>
      </pc:sldChg>
      <pc:sldChg chg="modSp mod modNotesTx">
        <pc:chgData name="Casale, Giovanni" userId="25d2c030-ff43-40c3-80b2-49d6c04d10e4" providerId="ADAL" clId="{5B7DE84D-71D1-4680-8F3B-E6F837927267}" dt="2025-03-16T14:20:39.222" v="2628" actId="20577"/>
        <pc:sldMkLst>
          <pc:docMk/>
          <pc:sldMk cId="1427631151" sldId="721"/>
        </pc:sldMkLst>
        <pc:spChg chg="mod">
          <ac:chgData name="Casale, Giovanni" userId="25d2c030-ff43-40c3-80b2-49d6c04d10e4" providerId="ADAL" clId="{5B7DE84D-71D1-4680-8F3B-E6F837927267}" dt="2025-03-16T14:20:39.222" v="2628" actId="20577"/>
          <ac:spMkLst>
            <pc:docMk/>
            <pc:sldMk cId="1427631151" sldId="721"/>
            <ac:spMk id="3" creationId="{89D04C99-7039-4417-B5BE-07FB9BA42291}"/>
          </ac:spMkLst>
        </pc:spChg>
        <pc:spChg chg="mod">
          <ac:chgData name="Casale, Giovanni" userId="25d2c030-ff43-40c3-80b2-49d6c04d10e4" providerId="ADAL" clId="{5B7DE84D-71D1-4680-8F3B-E6F837927267}" dt="2025-03-15T23:39:21.852" v="2379" actId="255"/>
          <ac:spMkLst>
            <pc:docMk/>
            <pc:sldMk cId="1427631151" sldId="721"/>
            <ac:spMk id="6" creationId="{D96C2A7B-29B0-E9C0-CB1B-B7DC2F3BADED}"/>
          </ac:spMkLst>
        </pc:spChg>
        <pc:picChg chg="ord">
          <ac:chgData name="Casale, Giovanni" userId="25d2c030-ff43-40c3-80b2-49d6c04d10e4" providerId="ADAL" clId="{5B7DE84D-71D1-4680-8F3B-E6F837927267}" dt="2025-03-15T23:48:13.105" v="2574" actId="167"/>
          <ac:picMkLst>
            <pc:docMk/>
            <pc:sldMk cId="1427631151" sldId="721"/>
            <ac:picMk id="2" creationId="{77750320-6F91-DA59-AB60-A933253A5FC3}"/>
          </ac:picMkLst>
        </pc:picChg>
      </pc:sldChg>
      <pc:sldChg chg="modSp mod">
        <pc:chgData name="Casale, Giovanni" userId="25d2c030-ff43-40c3-80b2-49d6c04d10e4" providerId="ADAL" clId="{5B7DE84D-71D1-4680-8F3B-E6F837927267}" dt="2025-03-15T21:31:58.679" v="961" actId="948"/>
        <pc:sldMkLst>
          <pc:docMk/>
          <pc:sldMk cId="434077840" sldId="722"/>
        </pc:sldMkLst>
        <pc:spChg chg="mod">
          <ac:chgData name="Casale, Giovanni" userId="25d2c030-ff43-40c3-80b2-49d6c04d10e4" providerId="ADAL" clId="{5B7DE84D-71D1-4680-8F3B-E6F837927267}" dt="2025-03-15T21:31:58.679" v="961" actId="948"/>
          <ac:spMkLst>
            <pc:docMk/>
            <pc:sldMk cId="434077840" sldId="722"/>
            <ac:spMk id="2" creationId="{73ECE40E-377E-DD75-12D8-35843ADFD68B}"/>
          </ac:spMkLst>
        </pc:spChg>
        <pc:spChg chg="mod">
          <ac:chgData name="Casale, Giovanni" userId="25d2c030-ff43-40c3-80b2-49d6c04d10e4" providerId="ADAL" clId="{5B7DE84D-71D1-4680-8F3B-E6F837927267}" dt="2025-03-15T21:31:43.663" v="959" actId="1076"/>
          <ac:spMkLst>
            <pc:docMk/>
            <pc:sldMk cId="434077840" sldId="722"/>
            <ac:spMk id="8" creationId="{59A772BB-5B20-E5B2-F11A-6A455F8AB1CB}"/>
          </ac:spMkLst>
        </pc:spChg>
      </pc:sldChg>
      <pc:sldChg chg="modNotesTx">
        <pc:chgData name="Casale, Giovanni" userId="25d2c030-ff43-40c3-80b2-49d6c04d10e4" providerId="ADAL" clId="{5B7DE84D-71D1-4680-8F3B-E6F837927267}" dt="2025-03-16T14:56:06.733" v="2760" actId="20577"/>
        <pc:sldMkLst>
          <pc:docMk/>
          <pc:sldMk cId="2959674670" sldId="727"/>
        </pc:sldMkLst>
      </pc:sldChg>
      <pc:sldChg chg="delSp modSp mod modNotesTx">
        <pc:chgData name="Casale, Giovanni" userId="25d2c030-ff43-40c3-80b2-49d6c04d10e4" providerId="ADAL" clId="{5B7DE84D-71D1-4680-8F3B-E6F837927267}" dt="2025-03-16T14:18:17.872" v="2611" actId="1076"/>
        <pc:sldMkLst>
          <pc:docMk/>
          <pc:sldMk cId="421181740" sldId="751"/>
        </pc:sldMkLst>
        <pc:spChg chg="del mod">
          <ac:chgData name="Casale, Giovanni" userId="25d2c030-ff43-40c3-80b2-49d6c04d10e4" providerId="ADAL" clId="{5B7DE84D-71D1-4680-8F3B-E6F837927267}" dt="2025-03-16T07:40:02.510" v="2605" actId="478"/>
          <ac:spMkLst>
            <pc:docMk/>
            <pc:sldMk cId="421181740" sldId="751"/>
            <ac:spMk id="4" creationId="{8073E6E4-79D6-02C4-C5B1-463D10564CF4}"/>
          </ac:spMkLst>
        </pc:spChg>
        <pc:spChg chg="mod">
          <ac:chgData name="Casale, Giovanni" userId="25d2c030-ff43-40c3-80b2-49d6c04d10e4" providerId="ADAL" clId="{5B7DE84D-71D1-4680-8F3B-E6F837927267}" dt="2025-03-16T07:39:24.454" v="2602" actId="2711"/>
          <ac:spMkLst>
            <pc:docMk/>
            <pc:sldMk cId="421181740" sldId="751"/>
            <ac:spMk id="5" creationId="{695FBA30-3883-C3B0-9350-875C6E4D25B1}"/>
          </ac:spMkLst>
        </pc:spChg>
        <pc:spChg chg="mod">
          <ac:chgData name="Casale, Giovanni" userId="25d2c030-ff43-40c3-80b2-49d6c04d10e4" providerId="ADAL" clId="{5B7DE84D-71D1-4680-8F3B-E6F837927267}" dt="2025-03-16T14:18:13.869" v="2610" actId="14100"/>
          <ac:spMkLst>
            <pc:docMk/>
            <pc:sldMk cId="421181740" sldId="751"/>
            <ac:spMk id="9" creationId="{76F8B317-8AE8-3BF1-EF9B-B7FA2E23DD0E}"/>
          </ac:spMkLst>
        </pc:spChg>
        <pc:picChg chg="mod">
          <ac:chgData name="Casale, Giovanni" userId="25d2c030-ff43-40c3-80b2-49d6c04d10e4" providerId="ADAL" clId="{5B7DE84D-71D1-4680-8F3B-E6F837927267}" dt="2025-03-16T14:18:17.872" v="2611" actId="1076"/>
          <ac:picMkLst>
            <pc:docMk/>
            <pc:sldMk cId="421181740" sldId="751"/>
            <ac:picMk id="7" creationId="{30FFE854-2212-6C09-3FAB-3F595B8D219E}"/>
          </ac:picMkLst>
        </pc:picChg>
        <pc:picChg chg="del">
          <ac:chgData name="Casale, Giovanni" userId="25d2c030-ff43-40c3-80b2-49d6c04d10e4" providerId="ADAL" clId="{5B7DE84D-71D1-4680-8F3B-E6F837927267}" dt="2025-03-16T07:39:56.411" v="2603" actId="478"/>
          <ac:picMkLst>
            <pc:docMk/>
            <pc:sldMk cId="421181740" sldId="751"/>
            <ac:picMk id="1028" creationId="{5772F0AE-7E2B-1773-F659-7E892D8E7D3C}"/>
          </ac:picMkLst>
        </pc:picChg>
        <pc:picChg chg="mod">
          <ac:chgData name="Casale, Giovanni" userId="25d2c030-ff43-40c3-80b2-49d6c04d10e4" providerId="ADAL" clId="{5B7DE84D-71D1-4680-8F3B-E6F837927267}" dt="2025-03-16T14:16:26.758" v="2609" actId="1076"/>
          <ac:picMkLst>
            <pc:docMk/>
            <pc:sldMk cId="421181740" sldId="751"/>
            <ac:picMk id="3078" creationId="{BBD483AC-86CC-CE9A-726F-F9F1AFC6A264}"/>
          </ac:picMkLst>
        </pc:picChg>
      </pc:sldChg>
      <pc:sldChg chg="ord">
        <pc:chgData name="Casale, Giovanni" userId="25d2c030-ff43-40c3-80b2-49d6c04d10e4" providerId="ADAL" clId="{5B7DE84D-71D1-4680-8F3B-E6F837927267}" dt="2025-03-15T23:21:06.739" v="2145"/>
        <pc:sldMkLst>
          <pc:docMk/>
          <pc:sldMk cId="1756489626" sldId="755"/>
        </pc:sldMkLst>
      </pc:sldChg>
      <pc:sldChg chg="delSp modSp del mod modNotesTx">
        <pc:chgData name="Casale, Giovanni" userId="25d2c030-ff43-40c3-80b2-49d6c04d10e4" providerId="ADAL" clId="{5B7DE84D-71D1-4680-8F3B-E6F837927267}" dt="2025-03-15T23:09:24.235" v="2029" actId="47"/>
        <pc:sldMkLst>
          <pc:docMk/>
          <pc:sldMk cId="278826457" sldId="756"/>
        </pc:sldMkLst>
        <pc:spChg chg="mod">
          <ac:chgData name="Casale, Giovanni" userId="25d2c030-ff43-40c3-80b2-49d6c04d10e4" providerId="ADAL" clId="{5B7DE84D-71D1-4680-8F3B-E6F837927267}" dt="2025-03-15T19:30:30.920" v="23" actId="13926"/>
          <ac:spMkLst>
            <pc:docMk/>
            <pc:sldMk cId="278826457" sldId="756"/>
            <ac:spMk id="2" creationId="{DD511098-22C3-D3DC-FE07-4AA9424B356C}"/>
          </ac:spMkLst>
        </pc:spChg>
        <pc:spChg chg="mod">
          <ac:chgData name="Casale, Giovanni" userId="25d2c030-ff43-40c3-80b2-49d6c04d10e4" providerId="ADAL" clId="{5B7DE84D-71D1-4680-8F3B-E6F837927267}" dt="2025-03-15T22:43:47.926" v="1718" actId="27636"/>
          <ac:spMkLst>
            <pc:docMk/>
            <pc:sldMk cId="278826457" sldId="756"/>
            <ac:spMk id="3" creationId="{8EF8DE87-B12C-F331-A4F3-AD0227A8FE9A}"/>
          </ac:spMkLst>
        </pc:spChg>
        <pc:picChg chg="del mod">
          <ac:chgData name="Casale, Giovanni" userId="25d2c030-ff43-40c3-80b2-49d6c04d10e4" providerId="ADAL" clId="{5B7DE84D-71D1-4680-8F3B-E6F837927267}" dt="2025-03-15T22:54:25.025" v="1829" actId="21"/>
          <ac:picMkLst>
            <pc:docMk/>
            <pc:sldMk cId="278826457" sldId="756"/>
            <ac:picMk id="4" creationId="{2A8226B5-ADCE-A406-F5E3-438C761AB20A}"/>
          </ac:picMkLst>
        </pc:picChg>
      </pc:sldChg>
      <pc:sldChg chg="modSp mod">
        <pc:chgData name="Casale, Giovanni" userId="25d2c030-ff43-40c3-80b2-49d6c04d10e4" providerId="ADAL" clId="{5B7DE84D-71D1-4680-8F3B-E6F837927267}" dt="2025-03-15T23:37:59.509" v="2374" actId="13926"/>
        <pc:sldMkLst>
          <pc:docMk/>
          <pc:sldMk cId="4027475374" sldId="757"/>
        </pc:sldMkLst>
        <pc:spChg chg="mod">
          <ac:chgData name="Casale, Giovanni" userId="25d2c030-ff43-40c3-80b2-49d6c04d10e4" providerId="ADAL" clId="{5B7DE84D-71D1-4680-8F3B-E6F837927267}" dt="2025-03-15T23:37:59.509" v="2374" actId="13926"/>
          <ac:spMkLst>
            <pc:docMk/>
            <pc:sldMk cId="4027475374" sldId="757"/>
            <ac:spMk id="8" creationId="{AB0CA2BA-427F-E3FC-0E4A-0470412F616C}"/>
          </ac:spMkLst>
        </pc:spChg>
      </pc:sldChg>
      <pc:sldChg chg="addSp delSp modSp mod modNotesTx">
        <pc:chgData name="Casale, Giovanni" userId="25d2c030-ff43-40c3-80b2-49d6c04d10e4" providerId="ADAL" clId="{5B7DE84D-71D1-4680-8F3B-E6F837927267}" dt="2025-03-16T15:00:34.279" v="2763" actId="6549"/>
        <pc:sldMkLst>
          <pc:docMk/>
          <pc:sldMk cId="3358593386" sldId="758"/>
        </pc:sldMkLst>
        <pc:spChg chg="mod">
          <ac:chgData name="Casale, Giovanni" userId="25d2c030-ff43-40c3-80b2-49d6c04d10e4" providerId="ADAL" clId="{5B7DE84D-71D1-4680-8F3B-E6F837927267}" dt="2025-03-15T22:24:09.134" v="1611" actId="27636"/>
          <ac:spMkLst>
            <pc:docMk/>
            <pc:sldMk cId="3358593386" sldId="758"/>
            <ac:spMk id="2" creationId="{D4081A84-B5AC-973F-F5C7-C1989A2CF0C8}"/>
          </ac:spMkLst>
        </pc:spChg>
        <pc:spChg chg="add mod">
          <ac:chgData name="Casale, Giovanni" userId="25d2c030-ff43-40c3-80b2-49d6c04d10e4" providerId="ADAL" clId="{5B7DE84D-71D1-4680-8F3B-E6F837927267}" dt="2025-03-15T23:10:35.026" v="2033" actId="14100"/>
          <ac:spMkLst>
            <pc:docMk/>
            <pc:sldMk cId="3358593386" sldId="758"/>
            <ac:spMk id="4" creationId="{19ACA7AF-D705-DED4-63DB-2EA03B160547}"/>
          </ac:spMkLst>
        </pc:spChg>
        <pc:spChg chg="add mod">
          <ac:chgData name="Casale, Giovanni" userId="25d2c030-ff43-40c3-80b2-49d6c04d10e4" providerId="ADAL" clId="{5B7DE84D-71D1-4680-8F3B-E6F837927267}" dt="2025-03-15T23:22:53.503" v="2171" actId="1038"/>
          <ac:spMkLst>
            <pc:docMk/>
            <pc:sldMk cId="3358593386" sldId="758"/>
            <ac:spMk id="6" creationId="{85D64A1E-792F-1C90-8650-9570948CFC86}"/>
          </ac:spMkLst>
        </pc:spChg>
        <pc:spChg chg="add del mod">
          <ac:chgData name="Casale, Giovanni" userId="25d2c030-ff43-40c3-80b2-49d6c04d10e4" providerId="ADAL" clId="{5B7DE84D-71D1-4680-8F3B-E6F837927267}" dt="2025-03-15T23:16:37.187" v="2043" actId="478"/>
          <ac:spMkLst>
            <pc:docMk/>
            <pc:sldMk cId="3358593386" sldId="758"/>
            <ac:spMk id="7" creationId="{C0905072-CCA8-5603-337F-B710242E49A3}"/>
          </ac:spMkLst>
        </pc:spChg>
        <pc:spChg chg="add del mod">
          <ac:chgData name="Casale, Giovanni" userId="25d2c030-ff43-40c3-80b2-49d6c04d10e4" providerId="ADAL" clId="{5B7DE84D-71D1-4680-8F3B-E6F837927267}" dt="2025-03-15T23:16:42.574" v="2044" actId="478"/>
          <ac:spMkLst>
            <pc:docMk/>
            <pc:sldMk cId="3358593386" sldId="758"/>
            <ac:spMk id="10" creationId="{9990FC50-EB5A-A8AD-926D-AEE64C2BE3DD}"/>
          </ac:spMkLst>
        </pc:spChg>
        <pc:picChg chg="add mod">
          <ac:chgData name="Casale, Giovanni" userId="25d2c030-ff43-40c3-80b2-49d6c04d10e4" providerId="ADAL" clId="{5B7DE84D-71D1-4680-8F3B-E6F837927267}" dt="2025-03-15T22:23:04.246" v="1595"/>
          <ac:picMkLst>
            <pc:docMk/>
            <pc:sldMk cId="3358593386" sldId="758"/>
            <ac:picMk id="5" creationId="{20F73395-5624-1D7D-3983-D31603BFD326}"/>
          </ac:picMkLst>
        </pc:picChg>
        <pc:picChg chg="add mod">
          <ac:chgData name="Casale, Giovanni" userId="25d2c030-ff43-40c3-80b2-49d6c04d10e4" providerId="ADAL" clId="{5B7DE84D-71D1-4680-8F3B-E6F837927267}" dt="2025-03-15T23:22:57.810" v="2188" actId="1038"/>
          <ac:picMkLst>
            <pc:docMk/>
            <pc:sldMk cId="3358593386" sldId="758"/>
            <ac:picMk id="8" creationId="{E9DC5B74-759A-D240-CEBC-3E0199AC53D7}"/>
          </ac:picMkLst>
        </pc:picChg>
        <pc:picChg chg="del mod">
          <ac:chgData name="Casale, Giovanni" userId="25d2c030-ff43-40c3-80b2-49d6c04d10e4" providerId="ADAL" clId="{5B7DE84D-71D1-4680-8F3B-E6F837927267}" dt="2025-03-15T23:12:23.485" v="2037" actId="478"/>
          <ac:picMkLst>
            <pc:docMk/>
            <pc:sldMk cId="3358593386" sldId="758"/>
            <ac:picMk id="1026" creationId="{A971C185-A43A-9D71-9799-8C5808AD5412}"/>
          </ac:picMkLst>
        </pc:picChg>
      </pc:sldChg>
      <pc:sldChg chg="addSp delSp modSp new mod setBg modNotesTx">
        <pc:chgData name="Casale, Giovanni" userId="25d2c030-ff43-40c3-80b2-49d6c04d10e4" providerId="ADAL" clId="{5B7DE84D-71D1-4680-8F3B-E6F837927267}" dt="2025-03-15T23:08:57.059" v="2028" actId="20577"/>
        <pc:sldMkLst>
          <pc:docMk/>
          <pc:sldMk cId="2202208142" sldId="759"/>
        </pc:sldMkLst>
        <pc:spChg chg="mod">
          <ac:chgData name="Casale, Giovanni" userId="25d2c030-ff43-40c3-80b2-49d6c04d10e4" providerId="ADAL" clId="{5B7DE84D-71D1-4680-8F3B-E6F837927267}" dt="2025-03-15T23:07:19.715" v="1960" actId="1076"/>
          <ac:spMkLst>
            <pc:docMk/>
            <pc:sldMk cId="2202208142" sldId="759"/>
            <ac:spMk id="2" creationId="{C1CAFCBC-4A77-2A3A-3E22-39E6937CB24A}"/>
          </ac:spMkLst>
        </pc:spChg>
        <pc:spChg chg="mod">
          <ac:chgData name="Casale, Giovanni" userId="25d2c030-ff43-40c3-80b2-49d6c04d10e4" providerId="ADAL" clId="{5B7DE84D-71D1-4680-8F3B-E6F837927267}" dt="2025-03-15T22:36:40.087" v="1677" actId="20577"/>
          <ac:spMkLst>
            <pc:docMk/>
            <pc:sldMk cId="2202208142" sldId="759"/>
            <ac:spMk id="3" creationId="{9FBC4895-4836-03C2-B96B-FF98BB9E0E50}"/>
          </ac:spMkLst>
        </pc:spChg>
        <pc:spChg chg="add del mod">
          <ac:chgData name="Casale, Giovanni" userId="25d2c030-ff43-40c3-80b2-49d6c04d10e4" providerId="ADAL" clId="{5B7DE84D-71D1-4680-8F3B-E6F837927267}" dt="2025-03-15T23:00:23.829" v="1895" actId="478"/>
          <ac:spMkLst>
            <pc:docMk/>
            <pc:sldMk cId="2202208142" sldId="759"/>
            <ac:spMk id="5" creationId="{48689E91-349C-69C1-BC24-6F6E1E30DF48}"/>
          </ac:spMkLst>
        </pc:spChg>
        <pc:spChg chg="add del mod">
          <ac:chgData name="Casale, Giovanni" userId="25d2c030-ff43-40c3-80b2-49d6c04d10e4" providerId="ADAL" clId="{5B7DE84D-71D1-4680-8F3B-E6F837927267}" dt="2025-03-15T23:00:25.647" v="1896" actId="478"/>
          <ac:spMkLst>
            <pc:docMk/>
            <pc:sldMk cId="2202208142" sldId="759"/>
            <ac:spMk id="6" creationId="{CB9C5F82-F0BC-A51B-6A29-E88C5A347C54}"/>
          </ac:spMkLst>
        </pc:spChg>
        <pc:spChg chg="add del mod ord">
          <ac:chgData name="Casale, Giovanni" userId="25d2c030-ff43-40c3-80b2-49d6c04d10e4" providerId="ADAL" clId="{5B7DE84D-71D1-4680-8F3B-E6F837927267}" dt="2025-03-15T22:59:58.447" v="1887" actId="478"/>
          <ac:spMkLst>
            <pc:docMk/>
            <pc:sldMk cId="2202208142" sldId="759"/>
            <ac:spMk id="7" creationId="{E967399C-634D-155E-BABC-42ADA088F359}"/>
          </ac:spMkLst>
        </pc:spChg>
        <pc:spChg chg="add del mod">
          <ac:chgData name="Casale, Giovanni" userId="25d2c030-ff43-40c3-80b2-49d6c04d10e4" providerId="ADAL" clId="{5B7DE84D-71D1-4680-8F3B-E6F837927267}" dt="2025-03-15T22:44:06.306" v="1719" actId="478"/>
          <ac:spMkLst>
            <pc:docMk/>
            <pc:sldMk cId="2202208142" sldId="759"/>
            <ac:spMk id="8" creationId="{D3FB70AA-C42B-0A04-0C17-962F234F8B8D}"/>
          </ac:spMkLst>
        </pc:spChg>
        <pc:spChg chg="add del mod">
          <ac:chgData name="Casale, Giovanni" userId="25d2c030-ff43-40c3-80b2-49d6c04d10e4" providerId="ADAL" clId="{5B7DE84D-71D1-4680-8F3B-E6F837927267}" dt="2025-03-15T23:00:27.256" v="1897" actId="478"/>
          <ac:spMkLst>
            <pc:docMk/>
            <pc:sldMk cId="2202208142" sldId="759"/>
            <ac:spMk id="9" creationId="{0A416725-2BA1-326C-0883-163DF96828AE}"/>
          </ac:spMkLst>
        </pc:spChg>
        <pc:spChg chg="add del mod ord">
          <ac:chgData name="Casale, Giovanni" userId="25d2c030-ff43-40c3-80b2-49d6c04d10e4" providerId="ADAL" clId="{5B7DE84D-71D1-4680-8F3B-E6F837927267}" dt="2025-03-15T22:57:48.631" v="1856" actId="478"/>
          <ac:spMkLst>
            <pc:docMk/>
            <pc:sldMk cId="2202208142" sldId="759"/>
            <ac:spMk id="12" creationId="{E06BF37A-1FF0-BFA5-DE76-136D0B836D7F}"/>
          </ac:spMkLst>
        </pc:spChg>
        <pc:spChg chg="add del">
          <ac:chgData name="Casale, Giovanni" userId="25d2c030-ff43-40c3-80b2-49d6c04d10e4" providerId="ADAL" clId="{5B7DE84D-71D1-4680-8F3B-E6F837927267}" dt="2025-03-15T22:58:06.814" v="1858" actId="478"/>
          <ac:spMkLst>
            <pc:docMk/>
            <pc:sldMk cId="2202208142" sldId="759"/>
            <ac:spMk id="13" creationId="{F1A8F1AB-C179-9502-3965-B45FFCA8A1E2}"/>
          </ac:spMkLst>
        </pc:spChg>
        <pc:spChg chg="add mod">
          <ac:chgData name="Casale, Giovanni" userId="25d2c030-ff43-40c3-80b2-49d6c04d10e4" providerId="ADAL" clId="{5B7DE84D-71D1-4680-8F3B-E6F837927267}" dt="2025-03-15T23:07:50.823" v="2024" actId="1076"/>
          <ac:spMkLst>
            <pc:docMk/>
            <pc:sldMk cId="2202208142" sldId="759"/>
            <ac:spMk id="14" creationId="{8FD849E2-BBF6-693A-5BA8-FA9138888AE0}"/>
          </ac:spMkLst>
        </pc:spChg>
        <pc:spChg chg="add mod">
          <ac:chgData name="Casale, Giovanni" userId="25d2c030-ff43-40c3-80b2-49d6c04d10e4" providerId="ADAL" clId="{5B7DE84D-71D1-4680-8F3B-E6F837927267}" dt="2025-03-15T23:06:03.837" v="1950" actId="1076"/>
          <ac:spMkLst>
            <pc:docMk/>
            <pc:sldMk cId="2202208142" sldId="759"/>
            <ac:spMk id="15" creationId="{AC4B9A93-DD72-189B-CA8D-1E70560473FF}"/>
          </ac:spMkLst>
        </pc:spChg>
        <pc:spChg chg="add mod">
          <ac:chgData name="Casale, Giovanni" userId="25d2c030-ff43-40c3-80b2-49d6c04d10e4" providerId="ADAL" clId="{5B7DE84D-71D1-4680-8F3B-E6F837927267}" dt="2025-03-15T23:08:06.351" v="2025" actId="1076"/>
          <ac:spMkLst>
            <pc:docMk/>
            <pc:sldMk cId="2202208142" sldId="759"/>
            <ac:spMk id="16" creationId="{EAD5A50A-9BAB-789C-420D-F50B0CA42011}"/>
          </ac:spMkLst>
        </pc:spChg>
        <pc:spChg chg="add mod">
          <ac:chgData name="Casale, Giovanni" userId="25d2c030-ff43-40c3-80b2-49d6c04d10e4" providerId="ADAL" clId="{5B7DE84D-71D1-4680-8F3B-E6F837927267}" dt="2025-03-15T23:06:03.837" v="1950" actId="1076"/>
          <ac:spMkLst>
            <pc:docMk/>
            <pc:sldMk cId="2202208142" sldId="759"/>
            <ac:spMk id="17" creationId="{DBB02230-E49B-EC83-36CB-242930E3C75B}"/>
          </ac:spMkLst>
        </pc:spChg>
        <pc:graphicFrameChg chg="add mod ord modGraphic">
          <ac:chgData name="Casale, Giovanni" userId="25d2c030-ff43-40c3-80b2-49d6c04d10e4" providerId="ADAL" clId="{5B7DE84D-71D1-4680-8F3B-E6F837927267}" dt="2025-03-15T23:01:55.731" v="1909" actId="1076"/>
          <ac:graphicFrameMkLst>
            <pc:docMk/>
            <pc:sldMk cId="2202208142" sldId="759"/>
            <ac:graphicFrameMk id="10" creationId="{5164BB16-E00A-18D2-56DB-7A0F81DFC113}"/>
          </ac:graphicFrameMkLst>
        </pc:graphicFrameChg>
        <pc:picChg chg="add mod ord">
          <ac:chgData name="Casale, Giovanni" userId="25d2c030-ff43-40c3-80b2-49d6c04d10e4" providerId="ADAL" clId="{5B7DE84D-71D1-4680-8F3B-E6F837927267}" dt="2025-03-15T22:35:34.885" v="1642" actId="167"/>
          <ac:picMkLst>
            <pc:docMk/>
            <pc:sldMk cId="2202208142" sldId="759"/>
            <ac:picMk id="4" creationId="{9C4DDAAF-622E-E5F6-0AF3-EE276D0AC773}"/>
          </ac:picMkLst>
        </pc:picChg>
        <pc:picChg chg="add mod">
          <ac:chgData name="Casale, Giovanni" userId="25d2c030-ff43-40c3-80b2-49d6c04d10e4" providerId="ADAL" clId="{5B7DE84D-71D1-4680-8F3B-E6F837927267}" dt="2025-03-15T23:01:50.704" v="1908" actId="1076"/>
          <ac:picMkLst>
            <pc:docMk/>
            <pc:sldMk cId="2202208142" sldId="759"/>
            <ac:picMk id="11" creationId="{2A8226B5-ADCE-A406-F5E3-438C761AB20A}"/>
          </ac:picMkLst>
        </pc:picChg>
      </pc:sldChg>
    </pc:docChg>
  </pc:docChgLst>
  <pc:docChgLst>
    <pc:chgData name="Casale, Giovanni" userId="25d2c030-ff43-40c3-80b2-49d6c04d10e4" providerId="ADAL" clId="{C56C21A8-140C-47BB-980C-CFF6F06AF170}"/>
    <pc:docChg chg="delSld modSld">
      <pc:chgData name="Casale, Giovanni" userId="25d2c030-ff43-40c3-80b2-49d6c04d10e4" providerId="ADAL" clId="{C56C21A8-140C-47BB-980C-CFF6F06AF170}" dt="2025-03-16T16:48:54.842" v="54"/>
      <pc:docMkLst>
        <pc:docMk/>
      </pc:docMkLst>
      <pc:sldChg chg="modNotesTx">
        <pc:chgData name="Casale, Giovanni" userId="25d2c030-ff43-40c3-80b2-49d6c04d10e4" providerId="ADAL" clId="{C56C21A8-140C-47BB-980C-CFF6F06AF170}" dt="2025-03-16T15:32:48.059" v="7" actId="20577"/>
        <pc:sldMkLst>
          <pc:docMk/>
          <pc:sldMk cId="1031456624" sldId="363"/>
        </pc:sldMkLst>
      </pc:sldChg>
      <pc:sldChg chg="modSp mod modAnim">
        <pc:chgData name="Casale, Giovanni" userId="25d2c030-ff43-40c3-80b2-49d6c04d10e4" providerId="ADAL" clId="{C56C21A8-140C-47BB-980C-CFF6F06AF170}" dt="2025-03-16T16:48:54.842" v="54"/>
        <pc:sldMkLst>
          <pc:docMk/>
          <pc:sldMk cId="3783773479" sldId="375"/>
        </pc:sldMkLst>
        <pc:spChg chg="mod">
          <ac:chgData name="Casale, Giovanni" userId="25d2c030-ff43-40c3-80b2-49d6c04d10e4" providerId="ADAL" clId="{C56C21A8-140C-47BB-980C-CFF6F06AF170}" dt="2025-03-16T15:35:56.900" v="18" actId="1038"/>
          <ac:spMkLst>
            <pc:docMk/>
            <pc:sldMk cId="3783773479" sldId="375"/>
            <ac:spMk id="3" creationId="{89D04C99-7039-4417-B5BE-07FB9BA42291}"/>
          </ac:spMkLst>
        </pc:spChg>
      </pc:sldChg>
      <pc:sldChg chg="modSp mod">
        <pc:chgData name="Casale, Giovanni" userId="25d2c030-ff43-40c3-80b2-49d6c04d10e4" providerId="ADAL" clId="{C56C21A8-140C-47BB-980C-CFF6F06AF170}" dt="2025-03-16T15:37:09.222" v="20" actId="14100"/>
        <pc:sldMkLst>
          <pc:docMk/>
          <pc:sldMk cId="1427631151" sldId="721"/>
        </pc:sldMkLst>
        <pc:spChg chg="mod">
          <ac:chgData name="Casale, Giovanni" userId="25d2c030-ff43-40c3-80b2-49d6c04d10e4" providerId="ADAL" clId="{C56C21A8-140C-47BB-980C-CFF6F06AF170}" dt="2025-03-16T15:37:09.222" v="20" actId="14100"/>
          <ac:spMkLst>
            <pc:docMk/>
            <pc:sldMk cId="1427631151" sldId="721"/>
            <ac:spMk id="3" creationId="{89D04C99-7039-4417-B5BE-07FB9BA42291}"/>
          </ac:spMkLst>
        </pc:spChg>
      </pc:sldChg>
      <pc:sldChg chg="modNotesTx">
        <pc:chgData name="Casale, Giovanni" userId="25d2c030-ff43-40c3-80b2-49d6c04d10e4" providerId="ADAL" clId="{C56C21A8-140C-47BB-980C-CFF6F06AF170}" dt="2025-03-16T16:06:18.875" v="37" actId="20577"/>
        <pc:sldMkLst>
          <pc:docMk/>
          <pc:sldMk cId="2959674670" sldId="727"/>
        </pc:sldMkLst>
      </pc:sldChg>
      <pc:sldChg chg="modSp mod modAnim modNotesTx">
        <pc:chgData name="Casale, Giovanni" userId="25d2c030-ff43-40c3-80b2-49d6c04d10e4" providerId="ADAL" clId="{C56C21A8-140C-47BB-980C-CFF6F06AF170}" dt="2025-03-16T16:47:14.380" v="48"/>
        <pc:sldMkLst>
          <pc:docMk/>
          <pc:sldMk cId="2321077120" sldId="732"/>
        </pc:sldMkLst>
        <pc:spChg chg="mod">
          <ac:chgData name="Casale, Giovanni" userId="25d2c030-ff43-40c3-80b2-49d6c04d10e4" providerId="ADAL" clId="{C56C21A8-140C-47BB-980C-CFF6F06AF170}" dt="2025-03-16T15:23:19.419" v="5" actId="14100"/>
          <ac:spMkLst>
            <pc:docMk/>
            <pc:sldMk cId="2321077120" sldId="732"/>
            <ac:spMk id="4" creationId="{B0EB2DFD-F001-D516-63AD-33CB0A5F40F7}"/>
          </ac:spMkLst>
        </pc:spChg>
      </pc:sldChg>
      <pc:sldChg chg="modSp mod modAnim modNotesTx">
        <pc:chgData name="Casale, Giovanni" userId="25d2c030-ff43-40c3-80b2-49d6c04d10e4" providerId="ADAL" clId="{C56C21A8-140C-47BB-980C-CFF6F06AF170}" dt="2025-03-16T16:46:26.200" v="46"/>
        <pc:sldMkLst>
          <pc:docMk/>
          <pc:sldMk cId="421181740" sldId="751"/>
        </pc:sldMkLst>
        <pc:spChg chg="mod">
          <ac:chgData name="Casale, Giovanni" userId="25d2c030-ff43-40c3-80b2-49d6c04d10e4" providerId="ADAL" clId="{C56C21A8-140C-47BB-980C-CFF6F06AF170}" dt="2025-03-16T16:45:49.538" v="43" actId="14100"/>
          <ac:spMkLst>
            <pc:docMk/>
            <pc:sldMk cId="421181740" sldId="751"/>
            <ac:spMk id="5" creationId="{695FBA30-3883-C3B0-9350-875C6E4D25B1}"/>
          </ac:spMkLst>
        </pc:spChg>
        <pc:spChg chg="mod">
          <ac:chgData name="Casale, Giovanni" userId="25d2c030-ff43-40c3-80b2-49d6c04d10e4" providerId="ADAL" clId="{C56C21A8-140C-47BB-980C-CFF6F06AF170}" dt="2025-03-16T16:45:59.071" v="45" actId="255"/>
          <ac:spMkLst>
            <pc:docMk/>
            <pc:sldMk cId="421181740" sldId="751"/>
            <ac:spMk id="9" creationId="{76F8B317-8AE8-3BF1-EF9B-B7FA2E23DD0E}"/>
          </ac:spMkLst>
        </pc:spChg>
        <pc:picChg chg="mod">
          <ac:chgData name="Casale, Giovanni" userId="25d2c030-ff43-40c3-80b2-49d6c04d10e4" providerId="ADAL" clId="{C56C21A8-140C-47BB-980C-CFF6F06AF170}" dt="2025-03-16T16:45:52.006" v="44" actId="1076"/>
          <ac:picMkLst>
            <pc:docMk/>
            <pc:sldMk cId="421181740" sldId="751"/>
            <ac:picMk id="3078" creationId="{BBD483AC-86CC-CE9A-726F-F9F1AFC6A264}"/>
          </ac:picMkLst>
        </pc:picChg>
      </pc:sldChg>
      <pc:sldChg chg="del">
        <pc:chgData name="Casale, Giovanni" userId="25d2c030-ff43-40c3-80b2-49d6c04d10e4" providerId="ADAL" clId="{C56C21A8-140C-47BB-980C-CFF6F06AF170}" dt="2025-03-16T16:01:13.886" v="21" actId="47"/>
        <pc:sldMkLst>
          <pc:docMk/>
          <pc:sldMk cId="4027475374" sldId="757"/>
        </pc:sldMkLst>
      </pc:sldChg>
      <pc:sldChg chg="modAnim">
        <pc:chgData name="Casale, Giovanni" userId="25d2c030-ff43-40c3-80b2-49d6c04d10e4" providerId="ADAL" clId="{C56C21A8-140C-47BB-980C-CFF6F06AF170}" dt="2025-03-16T16:47:41.425" v="50"/>
        <pc:sldMkLst>
          <pc:docMk/>
          <pc:sldMk cId="3358593386" sldId="758"/>
        </pc:sldMkLst>
      </pc:sldChg>
      <pc:sldChg chg="modAnim">
        <pc:chgData name="Casale, Giovanni" userId="25d2c030-ff43-40c3-80b2-49d6c04d10e4" providerId="ADAL" clId="{C56C21A8-140C-47BB-980C-CFF6F06AF170}" dt="2025-03-16T16:47:01.677" v="47"/>
        <pc:sldMkLst>
          <pc:docMk/>
          <pc:sldMk cId="2202208142" sldId="75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1F63AC-17E1-41A3-A520-E0A674469C86}" type="datetimeFigureOut">
              <a:rPr lang="en-GB" smtClean="0"/>
              <a:t>18/03/2025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A355EA-2ACB-47D9-98D4-257AC95F56EC}" type="slidenum">
              <a:rPr lang="en-GB" smtClean="0"/>
              <a:t>‹N›</a:t>
            </a:fld>
            <a:endParaRPr lang="en-GB"/>
          </a:p>
        </p:txBody>
      </p:sp>
    </p:spTree>
    <p:extLst>
      <p:ext uri="{BB962C8B-B14F-4D97-AF65-F5344CB8AC3E}">
        <p14:creationId xmlns:p14="http://schemas.microsoft.com/office/powerpoint/2010/main" val="16465194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effectLst/>
              <a:latin typeface="Aptos" panose="020B0004020202020204" pitchFamily="34" charset="0"/>
              <a:ea typeface="Aptos" panose="020B00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77A355EA-2ACB-47D9-98D4-257AC95F56EC}" type="slidenum">
              <a:rPr lang="en-GB" smtClean="0"/>
              <a:t>2</a:t>
            </a:fld>
            <a:endParaRPr lang="en-GB"/>
          </a:p>
        </p:txBody>
      </p:sp>
    </p:spTree>
    <p:extLst>
      <p:ext uri="{BB962C8B-B14F-4D97-AF65-F5344CB8AC3E}">
        <p14:creationId xmlns:p14="http://schemas.microsoft.com/office/powerpoint/2010/main" val="25901160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buNone/>
            </a:pPr>
            <a:endParaRPr lang="en-BE" sz="1100" dirty="0">
              <a:effectLst/>
              <a:latin typeface="+mn-lt"/>
              <a:ea typeface="Aptos" panose="020B00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77A355EA-2ACB-47D9-98D4-257AC95F56EC}" type="slidenum">
              <a:rPr lang="en-GB" smtClean="0"/>
              <a:t>3</a:t>
            </a:fld>
            <a:endParaRPr lang="en-GB"/>
          </a:p>
        </p:txBody>
      </p:sp>
    </p:spTree>
    <p:extLst>
      <p:ext uri="{BB962C8B-B14F-4D97-AF65-F5344CB8AC3E}">
        <p14:creationId xmlns:p14="http://schemas.microsoft.com/office/powerpoint/2010/main" val="3588548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None/>
            </a:pPr>
            <a:endParaRPr lang="en-BE" sz="1100" b="0" i="0" dirty="0">
              <a:solidFill>
                <a:srgbClr val="3E4951"/>
              </a:solidFill>
              <a:effectLst/>
              <a:latin typeface="+mn-lt"/>
            </a:endParaRPr>
          </a:p>
        </p:txBody>
      </p:sp>
      <p:sp>
        <p:nvSpPr>
          <p:cNvPr id="4" name="Slide Number Placeholder 3"/>
          <p:cNvSpPr>
            <a:spLocks noGrp="1"/>
          </p:cNvSpPr>
          <p:nvPr>
            <p:ph type="sldNum" sz="quarter" idx="5"/>
          </p:nvPr>
        </p:nvSpPr>
        <p:spPr/>
        <p:txBody>
          <a:bodyPr/>
          <a:lstStyle/>
          <a:p>
            <a:fld id="{957791DB-DDCC-4460-A946-247A329D27F4}" type="slidenum">
              <a:rPr lang="en-GB" smtClean="0"/>
              <a:t>4</a:t>
            </a:fld>
            <a:endParaRPr lang="en-GB"/>
          </a:p>
        </p:txBody>
      </p:sp>
    </p:spTree>
    <p:extLst>
      <p:ext uri="{BB962C8B-B14F-4D97-AF65-F5344CB8AC3E}">
        <p14:creationId xmlns:p14="http://schemas.microsoft.com/office/powerpoint/2010/main" val="32198849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sz="1100" dirty="0">
              <a:latin typeface="+mn-lt"/>
            </a:endParaRPr>
          </a:p>
        </p:txBody>
      </p:sp>
      <p:sp>
        <p:nvSpPr>
          <p:cNvPr id="4" name="Slide Number Placeholder 3"/>
          <p:cNvSpPr>
            <a:spLocks noGrp="1"/>
          </p:cNvSpPr>
          <p:nvPr>
            <p:ph type="sldNum" sz="quarter" idx="5"/>
          </p:nvPr>
        </p:nvSpPr>
        <p:spPr/>
        <p:txBody>
          <a:bodyPr/>
          <a:lstStyle/>
          <a:p>
            <a:fld id="{77A355EA-2ACB-47D9-98D4-257AC95F56EC}" type="slidenum">
              <a:rPr lang="en-GB" smtClean="0"/>
              <a:t>5</a:t>
            </a:fld>
            <a:endParaRPr lang="en-GB"/>
          </a:p>
        </p:txBody>
      </p:sp>
    </p:spTree>
    <p:extLst>
      <p:ext uri="{BB962C8B-B14F-4D97-AF65-F5344CB8AC3E}">
        <p14:creationId xmlns:p14="http://schemas.microsoft.com/office/powerpoint/2010/main" val="36296023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None/>
            </a:pPr>
            <a:endParaRPr lang="it-IT" sz="1100" b="0" i="0" dirty="0">
              <a:solidFill>
                <a:srgbClr val="3E4951"/>
              </a:solidFill>
              <a:effectLst/>
              <a:latin typeface="+mn-lt"/>
            </a:endParaRPr>
          </a:p>
        </p:txBody>
      </p:sp>
      <p:sp>
        <p:nvSpPr>
          <p:cNvPr id="4" name="Slide Number Placeholder 3"/>
          <p:cNvSpPr>
            <a:spLocks noGrp="1"/>
          </p:cNvSpPr>
          <p:nvPr>
            <p:ph type="sldNum" sz="quarter" idx="5"/>
          </p:nvPr>
        </p:nvSpPr>
        <p:spPr/>
        <p:txBody>
          <a:bodyPr/>
          <a:lstStyle/>
          <a:p>
            <a:fld id="{77A355EA-2ACB-47D9-98D4-257AC95F56EC}" type="slidenum">
              <a:rPr lang="en-GB" smtClean="0"/>
              <a:t>6</a:t>
            </a:fld>
            <a:endParaRPr lang="en-GB"/>
          </a:p>
        </p:txBody>
      </p:sp>
    </p:spTree>
    <p:extLst>
      <p:ext uri="{BB962C8B-B14F-4D97-AF65-F5344CB8AC3E}">
        <p14:creationId xmlns:p14="http://schemas.microsoft.com/office/powerpoint/2010/main" val="25024548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sz="1800" b="0" i="0" u="none" strike="noStrike" baseline="0" dirty="0">
              <a:solidFill>
                <a:srgbClr val="000000"/>
              </a:solidFill>
              <a:latin typeface="EUAlbertina"/>
            </a:endParaRPr>
          </a:p>
        </p:txBody>
      </p:sp>
      <p:sp>
        <p:nvSpPr>
          <p:cNvPr id="4" name="Slide Number Placeholder 3"/>
          <p:cNvSpPr>
            <a:spLocks noGrp="1"/>
          </p:cNvSpPr>
          <p:nvPr>
            <p:ph type="sldNum" sz="quarter" idx="5"/>
          </p:nvPr>
        </p:nvSpPr>
        <p:spPr/>
        <p:txBody>
          <a:bodyPr/>
          <a:lstStyle/>
          <a:p>
            <a:fld id="{77A355EA-2ACB-47D9-98D4-257AC95F56EC}" type="slidenum">
              <a:rPr lang="en-GB" smtClean="0"/>
              <a:t>7</a:t>
            </a:fld>
            <a:endParaRPr lang="en-GB"/>
          </a:p>
        </p:txBody>
      </p:sp>
    </p:spTree>
    <p:extLst>
      <p:ext uri="{BB962C8B-B14F-4D97-AF65-F5344CB8AC3E}">
        <p14:creationId xmlns:p14="http://schemas.microsoft.com/office/powerpoint/2010/main" val="41890391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it-IT" sz="1100" dirty="0"/>
          </a:p>
        </p:txBody>
      </p:sp>
      <p:sp>
        <p:nvSpPr>
          <p:cNvPr id="4" name="Slide Number Placeholder 3"/>
          <p:cNvSpPr>
            <a:spLocks noGrp="1"/>
          </p:cNvSpPr>
          <p:nvPr>
            <p:ph type="sldNum" sz="quarter" idx="5"/>
          </p:nvPr>
        </p:nvSpPr>
        <p:spPr/>
        <p:txBody>
          <a:bodyPr/>
          <a:lstStyle/>
          <a:p>
            <a:fld id="{957791DB-DDCC-4460-A946-247A329D27F4}" type="slidenum">
              <a:rPr lang="en-GB" smtClean="0"/>
              <a:t>8</a:t>
            </a:fld>
            <a:endParaRPr lang="en-GB"/>
          </a:p>
        </p:txBody>
      </p:sp>
    </p:spTree>
    <p:extLst>
      <p:ext uri="{BB962C8B-B14F-4D97-AF65-F5344CB8AC3E}">
        <p14:creationId xmlns:p14="http://schemas.microsoft.com/office/powerpoint/2010/main" val="6863146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7A355EA-2ACB-47D9-98D4-257AC95F56EC}" type="slidenum">
              <a:rPr lang="en-GB" smtClean="0"/>
              <a:t>9</a:t>
            </a:fld>
            <a:endParaRPr lang="en-GB"/>
          </a:p>
        </p:txBody>
      </p:sp>
    </p:spTree>
    <p:extLst>
      <p:ext uri="{BB962C8B-B14F-4D97-AF65-F5344CB8AC3E}">
        <p14:creationId xmlns:p14="http://schemas.microsoft.com/office/powerpoint/2010/main" val="32000129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326849-A48E-E946-54E5-B85A41FB1F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5CA84F-6F29-57E4-A0B0-032D824CD9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0E342C-E5AF-EC0E-60AA-3085C7AD3E46}"/>
              </a:ext>
            </a:extLst>
          </p:cNvPr>
          <p:cNvSpPr>
            <a:spLocks noGrp="1"/>
          </p:cNvSpPr>
          <p:nvPr>
            <p:ph type="body" idx="1"/>
          </p:nvPr>
        </p:nvSpPr>
        <p:spPr/>
        <p:txBody>
          <a:bodyPr/>
          <a:lstStyle/>
          <a:p>
            <a:pPr>
              <a:lnSpc>
                <a:spcPct val="107000"/>
              </a:lnSpc>
              <a:spcAft>
                <a:spcPts val="800"/>
              </a:spcAft>
              <a:buNone/>
            </a:pPr>
            <a:r>
              <a:rPr lang="it-IT" sz="1100" dirty="0">
                <a:effectLst/>
                <a:latin typeface="Aptos" panose="020B0004020202020204" pitchFamily="34" charset="0"/>
                <a:ea typeface="Aptos" panose="020B0004020202020204" pitchFamily="34" charset="0"/>
                <a:cs typeface="Arial" panose="020B0604020202020204" pitchFamily="34" charset="0"/>
              </a:rPr>
              <a:t>In risposta agli attacchi della controparte datoriale, la CES è pronta a difendere la Direttiva sulla Trasparenza Retributiva.</a:t>
            </a:r>
            <a:endParaRPr lang="en-GB" sz="11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buNone/>
            </a:pPr>
            <a:r>
              <a:rPr lang="it-IT" sz="1100" dirty="0">
                <a:effectLst/>
                <a:latin typeface="Aptos" panose="020B0004020202020204" pitchFamily="34" charset="0"/>
                <a:ea typeface="Aptos" panose="020B0004020202020204" pitchFamily="34" charset="0"/>
                <a:cs typeface="Arial" panose="020B0604020202020204" pitchFamily="34" charset="0"/>
              </a:rPr>
              <a:t>Abbiamo dedicato la Giornata Internazionale della Donna a sottolineare l'importante impatto della rendicontazione retributiva nella riduzione significativa del divario retributivo di genere. </a:t>
            </a:r>
            <a:endParaRPr lang="en-GB" sz="11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buNone/>
            </a:pPr>
            <a:r>
              <a:rPr lang="it-IT" sz="1100" dirty="0">
                <a:effectLst/>
                <a:latin typeface="Aptos" panose="020B0004020202020204" pitchFamily="34" charset="0"/>
                <a:ea typeface="Aptos" panose="020B0004020202020204" pitchFamily="34" charset="0"/>
                <a:cs typeface="Arial" panose="020B0604020202020204" pitchFamily="34" charset="0"/>
              </a:rPr>
              <a:t>Con il motto "Le lavoratrici non pagheranno il conto", abbiamo scoperto che:</a:t>
            </a:r>
            <a:endParaRPr lang="en-GB" sz="11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buNone/>
            </a:pPr>
            <a:r>
              <a:rPr lang="it-IT" sz="1100" dirty="0">
                <a:effectLst/>
                <a:latin typeface="Aptos" panose="020B0004020202020204" pitchFamily="34" charset="0"/>
                <a:ea typeface="Aptos" panose="020B0004020202020204" pitchFamily="34" charset="0"/>
                <a:cs typeface="Arial" panose="020B0604020202020204" pitchFamily="34" charset="0"/>
              </a:rPr>
              <a:t>- I piani delle aziende per bloccare la trasparenza salariale avrebbero un impatto su oltre 10 milioni di lavoratrici, con un costo totale di almeno 4,8 miliardi di euro all'anno, secondo le nuove ricerche ETUI.</a:t>
            </a:r>
            <a:endParaRPr lang="en-GB" sz="11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buNone/>
            </a:pPr>
            <a:r>
              <a:rPr lang="it-IT" sz="1100" dirty="0">
                <a:effectLst/>
                <a:latin typeface="Aptos" panose="020B0004020202020204" pitchFamily="34" charset="0"/>
                <a:ea typeface="Aptos" panose="020B0004020202020204" pitchFamily="34" charset="0"/>
                <a:cs typeface="Arial" panose="020B0604020202020204" pitchFamily="34" charset="0"/>
              </a:rPr>
              <a:t>- Queste aziende impiegano oltre 10 milioni di donne. Queste lavoratrici verrebbero tenute all'oscuro del divario retributivo di genere sul loro posto di lavoro a causa “dell'esenzione” (proposta da </a:t>
            </a:r>
            <a:r>
              <a:rPr lang="it-IT" sz="1100" dirty="0" err="1">
                <a:effectLst/>
                <a:latin typeface="Aptos" panose="020B0004020202020204" pitchFamily="34" charset="0"/>
                <a:ea typeface="Aptos" panose="020B0004020202020204" pitchFamily="34" charset="0"/>
                <a:cs typeface="Arial" panose="020B0604020202020204" pitchFamily="34" charset="0"/>
              </a:rPr>
              <a:t>BusEU</a:t>
            </a:r>
            <a:r>
              <a:rPr lang="it-IT" sz="1100" dirty="0">
                <a:effectLst/>
                <a:latin typeface="Aptos" panose="020B0004020202020204" pitchFamily="34" charset="0"/>
                <a:ea typeface="Aptos" panose="020B0004020202020204" pitchFamily="34" charset="0"/>
                <a:cs typeface="Arial" panose="020B0604020202020204" pitchFamily="34" charset="0"/>
              </a:rPr>
              <a:t>).</a:t>
            </a:r>
            <a:endParaRPr lang="en-GB" sz="11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it-IT" sz="1100" dirty="0">
                <a:effectLst/>
                <a:latin typeface="Aptos" panose="020B0004020202020204" pitchFamily="34" charset="0"/>
                <a:ea typeface="Aptos" panose="020B0004020202020204" pitchFamily="34" charset="0"/>
                <a:cs typeface="Arial" panose="020B0604020202020204" pitchFamily="34" charset="0"/>
              </a:rPr>
              <a:t>- È stato dimostrato che la trasparenza è una leva cruciale per le lavoratrici e i loro sindacati per ridurre il divario retributivo di genere. Una ricerca accademica indipendente suggerisce che le aziende in cui c'è trasparenza salariale hanno divari retributivi di genere inferiori del 10-20%.</a:t>
            </a:r>
            <a:endParaRPr lang="en-GB" sz="1100" dirty="0">
              <a:effectLst/>
              <a:latin typeface="Aptos" panose="020B0004020202020204" pitchFamily="34" charset="0"/>
              <a:ea typeface="Aptos" panose="020B00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96CBA22A-6532-FAB4-DE00-1DBC0AB34160}"/>
              </a:ext>
            </a:extLst>
          </p:cNvPr>
          <p:cNvSpPr>
            <a:spLocks noGrp="1"/>
          </p:cNvSpPr>
          <p:nvPr>
            <p:ph type="sldNum" sz="quarter" idx="5"/>
          </p:nvPr>
        </p:nvSpPr>
        <p:spPr/>
        <p:txBody>
          <a:bodyPr/>
          <a:lstStyle/>
          <a:p>
            <a:fld id="{957791DB-DDCC-4460-A946-247A329D27F4}" type="slidenum">
              <a:rPr lang="en-GB" smtClean="0"/>
              <a:t>11</a:t>
            </a:fld>
            <a:endParaRPr lang="en-GB"/>
          </a:p>
        </p:txBody>
      </p:sp>
    </p:spTree>
    <p:extLst>
      <p:ext uri="{BB962C8B-B14F-4D97-AF65-F5344CB8AC3E}">
        <p14:creationId xmlns:p14="http://schemas.microsoft.com/office/powerpoint/2010/main" val="27648854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62D55-87E8-4D84-2DC9-467A272FCB6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CBEA83C-EC70-BB9F-6DAD-4B65E18DF45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5036017-CB40-80E9-07AD-9FFFEBB65C34}"/>
              </a:ext>
            </a:extLst>
          </p:cNvPr>
          <p:cNvSpPr>
            <a:spLocks noGrp="1"/>
          </p:cNvSpPr>
          <p:nvPr>
            <p:ph type="dt" sz="half" idx="10"/>
          </p:nvPr>
        </p:nvSpPr>
        <p:spPr/>
        <p:txBody>
          <a:bodyPr/>
          <a:lstStyle/>
          <a:p>
            <a:fld id="{D2D805BA-D3C1-42EB-8E9D-F68B08766846}" type="datetimeFigureOut">
              <a:rPr lang="en-GB" smtClean="0"/>
              <a:t>18/03/2025</a:t>
            </a:fld>
            <a:endParaRPr lang="en-GB"/>
          </a:p>
        </p:txBody>
      </p:sp>
      <p:sp>
        <p:nvSpPr>
          <p:cNvPr id="5" name="Footer Placeholder 4">
            <a:extLst>
              <a:ext uri="{FF2B5EF4-FFF2-40B4-BE49-F238E27FC236}">
                <a16:creationId xmlns:a16="http://schemas.microsoft.com/office/drawing/2014/main" id="{A656EE7D-3FE0-7189-BB09-C34FE5A10CA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607E8E1-0437-E4E2-F993-117396764272}"/>
              </a:ext>
            </a:extLst>
          </p:cNvPr>
          <p:cNvSpPr>
            <a:spLocks noGrp="1"/>
          </p:cNvSpPr>
          <p:nvPr>
            <p:ph type="sldNum" sz="quarter" idx="12"/>
          </p:nvPr>
        </p:nvSpPr>
        <p:spPr/>
        <p:txBody>
          <a:bodyPr/>
          <a:lstStyle/>
          <a:p>
            <a:fld id="{23AB4A8A-1A4B-4C8A-90C9-B0FEB831F47F}" type="slidenum">
              <a:rPr lang="en-GB" smtClean="0"/>
              <a:t>‹N›</a:t>
            </a:fld>
            <a:endParaRPr lang="en-GB"/>
          </a:p>
        </p:txBody>
      </p:sp>
    </p:spTree>
    <p:extLst>
      <p:ext uri="{BB962C8B-B14F-4D97-AF65-F5344CB8AC3E}">
        <p14:creationId xmlns:p14="http://schemas.microsoft.com/office/powerpoint/2010/main" val="21179951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3F70E-6F4C-FE8C-ABF1-C932239F738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083FCD6-C65B-226D-405E-9EE026D8018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4DEDF86-05C1-8199-0970-3D37FC60A9EC}"/>
              </a:ext>
            </a:extLst>
          </p:cNvPr>
          <p:cNvSpPr>
            <a:spLocks noGrp="1"/>
          </p:cNvSpPr>
          <p:nvPr>
            <p:ph type="dt" sz="half" idx="10"/>
          </p:nvPr>
        </p:nvSpPr>
        <p:spPr/>
        <p:txBody>
          <a:bodyPr/>
          <a:lstStyle/>
          <a:p>
            <a:fld id="{D2D805BA-D3C1-42EB-8E9D-F68B08766846}" type="datetimeFigureOut">
              <a:rPr lang="en-GB" smtClean="0"/>
              <a:t>18/03/2025</a:t>
            </a:fld>
            <a:endParaRPr lang="en-GB"/>
          </a:p>
        </p:txBody>
      </p:sp>
      <p:sp>
        <p:nvSpPr>
          <p:cNvPr id="5" name="Footer Placeholder 4">
            <a:extLst>
              <a:ext uri="{FF2B5EF4-FFF2-40B4-BE49-F238E27FC236}">
                <a16:creationId xmlns:a16="http://schemas.microsoft.com/office/drawing/2014/main" id="{EEAF2B2E-3B8A-F93D-2A98-C1744417BDD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FA93078-0C22-37FE-E3B5-D9CD749D8E8E}"/>
              </a:ext>
            </a:extLst>
          </p:cNvPr>
          <p:cNvSpPr>
            <a:spLocks noGrp="1"/>
          </p:cNvSpPr>
          <p:nvPr>
            <p:ph type="sldNum" sz="quarter" idx="12"/>
          </p:nvPr>
        </p:nvSpPr>
        <p:spPr/>
        <p:txBody>
          <a:bodyPr/>
          <a:lstStyle/>
          <a:p>
            <a:fld id="{23AB4A8A-1A4B-4C8A-90C9-B0FEB831F47F}" type="slidenum">
              <a:rPr lang="en-GB" smtClean="0"/>
              <a:t>‹N›</a:t>
            </a:fld>
            <a:endParaRPr lang="en-GB"/>
          </a:p>
        </p:txBody>
      </p:sp>
    </p:spTree>
    <p:extLst>
      <p:ext uri="{BB962C8B-B14F-4D97-AF65-F5344CB8AC3E}">
        <p14:creationId xmlns:p14="http://schemas.microsoft.com/office/powerpoint/2010/main" val="1594925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46C90B8-8C29-3B23-44C0-AD1CFECA014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132F0F5-06C5-E510-E9E6-2C31B587ACE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7010041-E4AA-B59A-1A2C-9CE227B40ECF}"/>
              </a:ext>
            </a:extLst>
          </p:cNvPr>
          <p:cNvSpPr>
            <a:spLocks noGrp="1"/>
          </p:cNvSpPr>
          <p:nvPr>
            <p:ph type="dt" sz="half" idx="10"/>
          </p:nvPr>
        </p:nvSpPr>
        <p:spPr/>
        <p:txBody>
          <a:bodyPr/>
          <a:lstStyle/>
          <a:p>
            <a:fld id="{D2D805BA-D3C1-42EB-8E9D-F68B08766846}" type="datetimeFigureOut">
              <a:rPr lang="en-GB" smtClean="0"/>
              <a:t>18/03/2025</a:t>
            </a:fld>
            <a:endParaRPr lang="en-GB"/>
          </a:p>
        </p:txBody>
      </p:sp>
      <p:sp>
        <p:nvSpPr>
          <p:cNvPr id="5" name="Footer Placeholder 4">
            <a:extLst>
              <a:ext uri="{FF2B5EF4-FFF2-40B4-BE49-F238E27FC236}">
                <a16:creationId xmlns:a16="http://schemas.microsoft.com/office/drawing/2014/main" id="{15440447-286C-25BC-1EA2-04A5EBF7C8D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D4A351D-89D4-DC8C-146B-45A0BFEFCFFD}"/>
              </a:ext>
            </a:extLst>
          </p:cNvPr>
          <p:cNvSpPr>
            <a:spLocks noGrp="1"/>
          </p:cNvSpPr>
          <p:nvPr>
            <p:ph type="sldNum" sz="quarter" idx="12"/>
          </p:nvPr>
        </p:nvSpPr>
        <p:spPr/>
        <p:txBody>
          <a:bodyPr/>
          <a:lstStyle/>
          <a:p>
            <a:fld id="{23AB4A8A-1A4B-4C8A-90C9-B0FEB831F47F}" type="slidenum">
              <a:rPr lang="en-GB" smtClean="0"/>
              <a:t>‹N›</a:t>
            </a:fld>
            <a:endParaRPr lang="en-GB"/>
          </a:p>
        </p:txBody>
      </p:sp>
    </p:spTree>
    <p:extLst>
      <p:ext uri="{BB962C8B-B14F-4D97-AF65-F5344CB8AC3E}">
        <p14:creationId xmlns:p14="http://schemas.microsoft.com/office/powerpoint/2010/main" val="229181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9D9D0-1613-7C6C-D484-92D501C89CB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21FA3C0-A3B3-85AF-7B61-E127AD1D926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96914B1-E33C-0BA3-0B49-1A3DDCE1841F}"/>
              </a:ext>
            </a:extLst>
          </p:cNvPr>
          <p:cNvSpPr>
            <a:spLocks noGrp="1"/>
          </p:cNvSpPr>
          <p:nvPr>
            <p:ph type="dt" sz="half" idx="10"/>
          </p:nvPr>
        </p:nvSpPr>
        <p:spPr/>
        <p:txBody>
          <a:bodyPr/>
          <a:lstStyle/>
          <a:p>
            <a:fld id="{D2D805BA-D3C1-42EB-8E9D-F68B08766846}" type="datetimeFigureOut">
              <a:rPr lang="en-GB" smtClean="0"/>
              <a:t>18/03/2025</a:t>
            </a:fld>
            <a:endParaRPr lang="en-GB"/>
          </a:p>
        </p:txBody>
      </p:sp>
      <p:sp>
        <p:nvSpPr>
          <p:cNvPr id="5" name="Footer Placeholder 4">
            <a:extLst>
              <a:ext uri="{FF2B5EF4-FFF2-40B4-BE49-F238E27FC236}">
                <a16:creationId xmlns:a16="http://schemas.microsoft.com/office/drawing/2014/main" id="{1E93A25E-18F4-1D03-DB16-C94115ABABD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B5CAE95-25CF-183C-C891-1F4AFAD43F1B}"/>
              </a:ext>
            </a:extLst>
          </p:cNvPr>
          <p:cNvSpPr>
            <a:spLocks noGrp="1"/>
          </p:cNvSpPr>
          <p:nvPr>
            <p:ph type="sldNum" sz="quarter" idx="12"/>
          </p:nvPr>
        </p:nvSpPr>
        <p:spPr/>
        <p:txBody>
          <a:bodyPr/>
          <a:lstStyle/>
          <a:p>
            <a:fld id="{23AB4A8A-1A4B-4C8A-90C9-B0FEB831F47F}" type="slidenum">
              <a:rPr lang="en-GB" smtClean="0"/>
              <a:t>‹N›</a:t>
            </a:fld>
            <a:endParaRPr lang="en-GB"/>
          </a:p>
        </p:txBody>
      </p:sp>
    </p:spTree>
    <p:extLst>
      <p:ext uri="{BB962C8B-B14F-4D97-AF65-F5344CB8AC3E}">
        <p14:creationId xmlns:p14="http://schemas.microsoft.com/office/powerpoint/2010/main" val="42807403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196C7-521F-D8BA-DBD4-DA40997670A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37F25E0-C8A8-5F7C-6955-63872576452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CCC8EC5-EF1D-ED41-BD63-D91F330305DF}"/>
              </a:ext>
            </a:extLst>
          </p:cNvPr>
          <p:cNvSpPr>
            <a:spLocks noGrp="1"/>
          </p:cNvSpPr>
          <p:nvPr>
            <p:ph type="dt" sz="half" idx="10"/>
          </p:nvPr>
        </p:nvSpPr>
        <p:spPr/>
        <p:txBody>
          <a:bodyPr/>
          <a:lstStyle/>
          <a:p>
            <a:fld id="{D2D805BA-D3C1-42EB-8E9D-F68B08766846}" type="datetimeFigureOut">
              <a:rPr lang="en-GB" smtClean="0"/>
              <a:t>18/03/2025</a:t>
            </a:fld>
            <a:endParaRPr lang="en-GB"/>
          </a:p>
        </p:txBody>
      </p:sp>
      <p:sp>
        <p:nvSpPr>
          <p:cNvPr id="5" name="Footer Placeholder 4">
            <a:extLst>
              <a:ext uri="{FF2B5EF4-FFF2-40B4-BE49-F238E27FC236}">
                <a16:creationId xmlns:a16="http://schemas.microsoft.com/office/drawing/2014/main" id="{6461A971-76CD-6538-EB63-385AE124EF6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20870E5-5469-0DD5-1FBC-D6887699A088}"/>
              </a:ext>
            </a:extLst>
          </p:cNvPr>
          <p:cNvSpPr>
            <a:spLocks noGrp="1"/>
          </p:cNvSpPr>
          <p:nvPr>
            <p:ph type="sldNum" sz="quarter" idx="12"/>
          </p:nvPr>
        </p:nvSpPr>
        <p:spPr/>
        <p:txBody>
          <a:bodyPr/>
          <a:lstStyle/>
          <a:p>
            <a:fld id="{23AB4A8A-1A4B-4C8A-90C9-B0FEB831F47F}" type="slidenum">
              <a:rPr lang="en-GB" smtClean="0"/>
              <a:t>‹N›</a:t>
            </a:fld>
            <a:endParaRPr lang="en-GB"/>
          </a:p>
        </p:txBody>
      </p:sp>
    </p:spTree>
    <p:extLst>
      <p:ext uri="{BB962C8B-B14F-4D97-AF65-F5344CB8AC3E}">
        <p14:creationId xmlns:p14="http://schemas.microsoft.com/office/powerpoint/2010/main" val="2537846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13144-FFB0-FD58-7339-D6B57400003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A513EDF-EED9-96A4-6C70-5D14699DE99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0188DE4-2AFE-AA9C-77DC-5FAB09C8ACD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ABDF9C7-1AB7-3959-B949-D7432500680F}"/>
              </a:ext>
            </a:extLst>
          </p:cNvPr>
          <p:cNvSpPr>
            <a:spLocks noGrp="1"/>
          </p:cNvSpPr>
          <p:nvPr>
            <p:ph type="dt" sz="half" idx="10"/>
          </p:nvPr>
        </p:nvSpPr>
        <p:spPr/>
        <p:txBody>
          <a:bodyPr/>
          <a:lstStyle/>
          <a:p>
            <a:fld id="{D2D805BA-D3C1-42EB-8E9D-F68B08766846}" type="datetimeFigureOut">
              <a:rPr lang="en-GB" smtClean="0"/>
              <a:t>18/03/2025</a:t>
            </a:fld>
            <a:endParaRPr lang="en-GB"/>
          </a:p>
        </p:txBody>
      </p:sp>
      <p:sp>
        <p:nvSpPr>
          <p:cNvPr id="6" name="Footer Placeholder 5">
            <a:extLst>
              <a:ext uri="{FF2B5EF4-FFF2-40B4-BE49-F238E27FC236}">
                <a16:creationId xmlns:a16="http://schemas.microsoft.com/office/drawing/2014/main" id="{7A489864-AFDA-D2E0-AAB0-B26EC1F542B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EE9D5A9-799B-E705-340E-518907270BBC}"/>
              </a:ext>
            </a:extLst>
          </p:cNvPr>
          <p:cNvSpPr>
            <a:spLocks noGrp="1"/>
          </p:cNvSpPr>
          <p:nvPr>
            <p:ph type="sldNum" sz="quarter" idx="12"/>
          </p:nvPr>
        </p:nvSpPr>
        <p:spPr/>
        <p:txBody>
          <a:bodyPr/>
          <a:lstStyle/>
          <a:p>
            <a:fld id="{23AB4A8A-1A4B-4C8A-90C9-B0FEB831F47F}" type="slidenum">
              <a:rPr lang="en-GB" smtClean="0"/>
              <a:t>‹N›</a:t>
            </a:fld>
            <a:endParaRPr lang="en-GB"/>
          </a:p>
        </p:txBody>
      </p:sp>
    </p:spTree>
    <p:extLst>
      <p:ext uri="{BB962C8B-B14F-4D97-AF65-F5344CB8AC3E}">
        <p14:creationId xmlns:p14="http://schemas.microsoft.com/office/powerpoint/2010/main" val="152329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13CFD-F4FA-48CF-8007-84D01A31775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1833F82-70BA-60E4-D261-9B0328BDD50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DF432E9-9028-F546-B9F1-3116A9CC15F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268EB69-3BAB-E79F-0EE7-4A58FE53AE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24D52C3-01A8-6235-3A20-44122082E2D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4BEDC0E-D2F4-C8FD-6066-E270AFB6BD70}"/>
              </a:ext>
            </a:extLst>
          </p:cNvPr>
          <p:cNvSpPr>
            <a:spLocks noGrp="1"/>
          </p:cNvSpPr>
          <p:nvPr>
            <p:ph type="dt" sz="half" idx="10"/>
          </p:nvPr>
        </p:nvSpPr>
        <p:spPr/>
        <p:txBody>
          <a:bodyPr/>
          <a:lstStyle/>
          <a:p>
            <a:fld id="{D2D805BA-D3C1-42EB-8E9D-F68B08766846}" type="datetimeFigureOut">
              <a:rPr lang="en-GB" smtClean="0"/>
              <a:t>18/03/2025</a:t>
            </a:fld>
            <a:endParaRPr lang="en-GB"/>
          </a:p>
        </p:txBody>
      </p:sp>
      <p:sp>
        <p:nvSpPr>
          <p:cNvPr id="8" name="Footer Placeholder 7">
            <a:extLst>
              <a:ext uri="{FF2B5EF4-FFF2-40B4-BE49-F238E27FC236}">
                <a16:creationId xmlns:a16="http://schemas.microsoft.com/office/drawing/2014/main" id="{1069961F-9676-7742-9305-410E447E826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0BF24E4-8BA7-3FA0-9B18-732251C21BBA}"/>
              </a:ext>
            </a:extLst>
          </p:cNvPr>
          <p:cNvSpPr>
            <a:spLocks noGrp="1"/>
          </p:cNvSpPr>
          <p:nvPr>
            <p:ph type="sldNum" sz="quarter" idx="12"/>
          </p:nvPr>
        </p:nvSpPr>
        <p:spPr/>
        <p:txBody>
          <a:bodyPr/>
          <a:lstStyle/>
          <a:p>
            <a:fld id="{23AB4A8A-1A4B-4C8A-90C9-B0FEB831F47F}" type="slidenum">
              <a:rPr lang="en-GB" smtClean="0"/>
              <a:t>‹N›</a:t>
            </a:fld>
            <a:endParaRPr lang="en-GB"/>
          </a:p>
        </p:txBody>
      </p:sp>
    </p:spTree>
    <p:extLst>
      <p:ext uri="{BB962C8B-B14F-4D97-AF65-F5344CB8AC3E}">
        <p14:creationId xmlns:p14="http://schemas.microsoft.com/office/powerpoint/2010/main" val="3622118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469E6-4562-C1B2-46DF-3A9B80A4FD7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F7BA5D9-004F-315E-71A6-FF2D644BF0F3}"/>
              </a:ext>
            </a:extLst>
          </p:cNvPr>
          <p:cNvSpPr>
            <a:spLocks noGrp="1"/>
          </p:cNvSpPr>
          <p:nvPr>
            <p:ph type="dt" sz="half" idx="10"/>
          </p:nvPr>
        </p:nvSpPr>
        <p:spPr/>
        <p:txBody>
          <a:bodyPr/>
          <a:lstStyle/>
          <a:p>
            <a:fld id="{D2D805BA-D3C1-42EB-8E9D-F68B08766846}" type="datetimeFigureOut">
              <a:rPr lang="en-GB" smtClean="0"/>
              <a:t>18/03/2025</a:t>
            </a:fld>
            <a:endParaRPr lang="en-GB"/>
          </a:p>
        </p:txBody>
      </p:sp>
      <p:sp>
        <p:nvSpPr>
          <p:cNvPr id="4" name="Footer Placeholder 3">
            <a:extLst>
              <a:ext uri="{FF2B5EF4-FFF2-40B4-BE49-F238E27FC236}">
                <a16:creationId xmlns:a16="http://schemas.microsoft.com/office/drawing/2014/main" id="{2EBC1155-DF8C-B998-5AF2-40E0C1D7D5E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33BC8A2-C5D2-6825-BF7D-510CA645507D}"/>
              </a:ext>
            </a:extLst>
          </p:cNvPr>
          <p:cNvSpPr>
            <a:spLocks noGrp="1"/>
          </p:cNvSpPr>
          <p:nvPr>
            <p:ph type="sldNum" sz="quarter" idx="12"/>
          </p:nvPr>
        </p:nvSpPr>
        <p:spPr/>
        <p:txBody>
          <a:bodyPr/>
          <a:lstStyle/>
          <a:p>
            <a:fld id="{23AB4A8A-1A4B-4C8A-90C9-B0FEB831F47F}" type="slidenum">
              <a:rPr lang="en-GB" smtClean="0"/>
              <a:t>‹N›</a:t>
            </a:fld>
            <a:endParaRPr lang="en-GB"/>
          </a:p>
        </p:txBody>
      </p:sp>
    </p:spTree>
    <p:extLst>
      <p:ext uri="{BB962C8B-B14F-4D97-AF65-F5344CB8AC3E}">
        <p14:creationId xmlns:p14="http://schemas.microsoft.com/office/powerpoint/2010/main" val="1716204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DA7190-1581-D803-CF75-D2018AC8C114}"/>
              </a:ext>
            </a:extLst>
          </p:cNvPr>
          <p:cNvSpPr>
            <a:spLocks noGrp="1"/>
          </p:cNvSpPr>
          <p:nvPr>
            <p:ph type="dt" sz="half" idx="10"/>
          </p:nvPr>
        </p:nvSpPr>
        <p:spPr/>
        <p:txBody>
          <a:bodyPr/>
          <a:lstStyle/>
          <a:p>
            <a:fld id="{D2D805BA-D3C1-42EB-8E9D-F68B08766846}" type="datetimeFigureOut">
              <a:rPr lang="en-GB" smtClean="0"/>
              <a:t>18/03/2025</a:t>
            </a:fld>
            <a:endParaRPr lang="en-GB"/>
          </a:p>
        </p:txBody>
      </p:sp>
      <p:sp>
        <p:nvSpPr>
          <p:cNvPr id="3" name="Footer Placeholder 2">
            <a:extLst>
              <a:ext uri="{FF2B5EF4-FFF2-40B4-BE49-F238E27FC236}">
                <a16:creationId xmlns:a16="http://schemas.microsoft.com/office/drawing/2014/main" id="{D879E504-A728-9BD4-DCAB-F98EDEB0264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2EC6534-F234-36DF-4EF2-33F5AB1EF8F0}"/>
              </a:ext>
            </a:extLst>
          </p:cNvPr>
          <p:cNvSpPr>
            <a:spLocks noGrp="1"/>
          </p:cNvSpPr>
          <p:nvPr>
            <p:ph type="sldNum" sz="quarter" idx="12"/>
          </p:nvPr>
        </p:nvSpPr>
        <p:spPr/>
        <p:txBody>
          <a:bodyPr/>
          <a:lstStyle/>
          <a:p>
            <a:fld id="{23AB4A8A-1A4B-4C8A-90C9-B0FEB831F47F}" type="slidenum">
              <a:rPr lang="en-GB" smtClean="0"/>
              <a:t>‹N›</a:t>
            </a:fld>
            <a:endParaRPr lang="en-GB"/>
          </a:p>
        </p:txBody>
      </p:sp>
    </p:spTree>
    <p:extLst>
      <p:ext uri="{BB962C8B-B14F-4D97-AF65-F5344CB8AC3E}">
        <p14:creationId xmlns:p14="http://schemas.microsoft.com/office/powerpoint/2010/main" val="2798448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C932D-911F-D2C5-A082-019AE06218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5F995CE-6FC4-9CF5-9D77-6F184A28870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0BC7DF0-70AD-2791-E41A-7A7E7883B7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EB7E66-1076-AACC-1BB4-231DC4D11B74}"/>
              </a:ext>
            </a:extLst>
          </p:cNvPr>
          <p:cNvSpPr>
            <a:spLocks noGrp="1"/>
          </p:cNvSpPr>
          <p:nvPr>
            <p:ph type="dt" sz="half" idx="10"/>
          </p:nvPr>
        </p:nvSpPr>
        <p:spPr/>
        <p:txBody>
          <a:bodyPr/>
          <a:lstStyle/>
          <a:p>
            <a:fld id="{D2D805BA-D3C1-42EB-8E9D-F68B08766846}" type="datetimeFigureOut">
              <a:rPr lang="en-GB" smtClean="0"/>
              <a:t>18/03/2025</a:t>
            </a:fld>
            <a:endParaRPr lang="en-GB"/>
          </a:p>
        </p:txBody>
      </p:sp>
      <p:sp>
        <p:nvSpPr>
          <p:cNvPr id="6" name="Footer Placeholder 5">
            <a:extLst>
              <a:ext uri="{FF2B5EF4-FFF2-40B4-BE49-F238E27FC236}">
                <a16:creationId xmlns:a16="http://schemas.microsoft.com/office/drawing/2014/main" id="{BD7227FA-5388-C42E-D597-9C4F3C442C1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A2F1AD4-771C-ABAE-E5D8-26343E86C977}"/>
              </a:ext>
            </a:extLst>
          </p:cNvPr>
          <p:cNvSpPr>
            <a:spLocks noGrp="1"/>
          </p:cNvSpPr>
          <p:nvPr>
            <p:ph type="sldNum" sz="quarter" idx="12"/>
          </p:nvPr>
        </p:nvSpPr>
        <p:spPr/>
        <p:txBody>
          <a:bodyPr/>
          <a:lstStyle/>
          <a:p>
            <a:fld id="{23AB4A8A-1A4B-4C8A-90C9-B0FEB831F47F}" type="slidenum">
              <a:rPr lang="en-GB" smtClean="0"/>
              <a:t>‹N›</a:t>
            </a:fld>
            <a:endParaRPr lang="en-GB"/>
          </a:p>
        </p:txBody>
      </p:sp>
    </p:spTree>
    <p:extLst>
      <p:ext uri="{BB962C8B-B14F-4D97-AF65-F5344CB8AC3E}">
        <p14:creationId xmlns:p14="http://schemas.microsoft.com/office/powerpoint/2010/main" val="1224509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21A27-A89E-C3D5-131C-EB5B8BBC07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0616D08-FE03-551E-FAEE-E47E46468DE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F88D2C4-77BB-6BB0-3B8A-792972ED6D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18F678-E16E-AC94-D707-11C7EEF6B2CE}"/>
              </a:ext>
            </a:extLst>
          </p:cNvPr>
          <p:cNvSpPr>
            <a:spLocks noGrp="1"/>
          </p:cNvSpPr>
          <p:nvPr>
            <p:ph type="dt" sz="half" idx="10"/>
          </p:nvPr>
        </p:nvSpPr>
        <p:spPr/>
        <p:txBody>
          <a:bodyPr/>
          <a:lstStyle/>
          <a:p>
            <a:fld id="{D2D805BA-D3C1-42EB-8E9D-F68B08766846}" type="datetimeFigureOut">
              <a:rPr lang="en-GB" smtClean="0"/>
              <a:t>18/03/2025</a:t>
            </a:fld>
            <a:endParaRPr lang="en-GB"/>
          </a:p>
        </p:txBody>
      </p:sp>
      <p:sp>
        <p:nvSpPr>
          <p:cNvPr id="6" name="Footer Placeholder 5">
            <a:extLst>
              <a:ext uri="{FF2B5EF4-FFF2-40B4-BE49-F238E27FC236}">
                <a16:creationId xmlns:a16="http://schemas.microsoft.com/office/drawing/2014/main" id="{B5D44269-2214-9378-981B-BF9633B6C0F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081070D-5A3A-50C9-F276-BC71D032629B}"/>
              </a:ext>
            </a:extLst>
          </p:cNvPr>
          <p:cNvSpPr>
            <a:spLocks noGrp="1"/>
          </p:cNvSpPr>
          <p:nvPr>
            <p:ph type="sldNum" sz="quarter" idx="12"/>
          </p:nvPr>
        </p:nvSpPr>
        <p:spPr/>
        <p:txBody>
          <a:bodyPr/>
          <a:lstStyle/>
          <a:p>
            <a:fld id="{23AB4A8A-1A4B-4C8A-90C9-B0FEB831F47F}" type="slidenum">
              <a:rPr lang="en-GB" smtClean="0"/>
              <a:t>‹N›</a:t>
            </a:fld>
            <a:endParaRPr lang="en-GB"/>
          </a:p>
        </p:txBody>
      </p:sp>
    </p:spTree>
    <p:extLst>
      <p:ext uri="{BB962C8B-B14F-4D97-AF65-F5344CB8AC3E}">
        <p14:creationId xmlns:p14="http://schemas.microsoft.com/office/powerpoint/2010/main" val="13350304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72852B-EAE5-CDB2-C21B-B0B89C26DB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249FF57-B541-F724-C0D8-535B6C96EC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CAB99BB-E3FF-DCA8-DD0B-663B3CEE62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2D805BA-D3C1-42EB-8E9D-F68B08766846}" type="datetimeFigureOut">
              <a:rPr lang="en-GB" smtClean="0"/>
              <a:t>18/03/2025</a:t>
            </a:fld>
            <a:endParaRPr lang="en-GB"/>
          </a:p>
        </p:txBody>
      </p:sp>
      <p:sp>
        <p:nvSpPr>
          <p:cNvPr id="5" name="Footer Placeholder 4">
            <a:extLst>
              <a:ext uri="{FF2B5EF4-FFF2-40B4-BE49-F238E27FC236}">
                <a16:creationId xmlns:a16="http://schemas.microsoft.com/office/drawing/2014/main" id="{B06BCBF9-EA99-20F1-32AB-F05D9CE01E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C30D29F4-4932-45CA-1DDA-016F6F758B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3AB4A8A-1A4B-4C8A-90C9-B0FEB831F47F}" type="slidenum">
              <a:rPr lang="en-GB" smtClean="0"/>
              <a:t>‹N›</a:t>
            </a:fld>
            <a:endParaRPr lang="en-GB"/>
          </a:p>
        </p:txBody>
      </p:sp>
    </p:spTree>
    <p:extLst>
      <p:ext uri="{BB962C8B-B14F-4D97-AF65-F5344CB8AC3E}">
        <p14:creationId xmlns:p14="http://schemas.microsoft.com/office/powerpoint/2010/main" val="29401834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hyperlink" Target="https://eur-lex.europa.eu/legal-content/IT/AUTO/?uri=celex:32006L0054" TargetMode="External"/><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1.jpg"/><Relationship Id="rId4" Type="http://schemas.openxmlformats.org/officeDocument/2006/relationships/hyperlink" Target="https://eur-lex.europa.eu/legal-content/IT/TXT/?uri=LEGISSUM:4576339"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microsoft.com/office/2017/06/relationships/model3d" Target="../media/model3d1.glb"/><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eur-lex.europa.eu/legal-content/IT/AUTO/?uri=celex:32023L0970"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red and white flag with white text&#10;&#10;Description automatically generated">
            <a:extLst>
              <a:ext uri="{FF2B5EF4-FFF2-40B4-BE49-F238E27FC236}">
                <a16:creationId xmlns:a16="http://schemas.microsoft.com/office/drawing/2014/main" id="{DEBF3B4C-E86D-89C0-67D8-C50A713900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98281" y="4443031"/>
            <a:ext cx="3093720" cy="2414969"/>
          </a:xfrm>
          <a:prstGeom prst="rect">
            <a:avLst/>
          </a:prstGeom>
        </p:spPr>
      </p:pic>
      <p:sp>
        <p:nvSpPr>
          <p:cNvPr id="8" name="Rectangle 7">
            <a:extLst>
              <a:ext uri="{FF2B5EF4-FFF2-40B4-BE49-F238E27FC236}">
                <a16:creationId xmlns:a16="http://schemas.microsoft.com/office/drawing/2014/main" id="{D68A6AF6-0A5E-4EC8-81A8-9D9B34FF71F7}"/>
              </a:ext>
            </a:extLst>
          </p:cNvPr>
          <p:cNvSpPr/>
          <p:nvPr/>
        </p:nvSpPr>
        <p:spPr>
          <a:xfrm>
            <a:off x="1764197" y="4374328"/>
            <a:ext cx="8652301" cy="553998"/>
          </a:xfrm>
          <a:prstGeom prst="rect">
            <a:avLst/>
          </a:prstGeom>
        </p:spPr>
        <p:txBody>
          <a:bodyPr wrap="square" anchor="t">
            <a:spAutoFit/>
          </a:bodyPr>
          <a:lstStyle/>
          <a:p>
            <a:pPr algn="ctr"/>
            <a:r>
              <a:rPr lang="en-GB" sz="3000" b="1" i="0" u="none" strike="noStrike" baseline="0" dirty="0" err="1">
                <a:solidFill>
                  <a:srgbClr val="C4272E"/>
                </a:solidFill>
                <a:latin typeface="Aptos" panose="020B0004020202020204" pitchFamily="34" charset="0"/>
              </a:rPr>
              <a:t>Salario</a:t>
            </a:r>
            <a:r>
              <a:rPr lang="en-GB" sz="3000" b="1" i="0" u="none" strike="noStrike" baseline="0" dirty="0">
                <a:solidFill>
                  <a:srgbClr val="C4272E"/>
                </a:solidFill>
                <a:latin typeface="Aptos" panose="020B0004020202020204" pitchFamily="34" charset="0"/>
              </a:rPr>
              <a:t> </a:t>
            </a:r>
            <a:r>
              <a:rPr lang="en-GB" sz="3000" b="1" i="0" u="none" strike="noStrike" baseline="0" dirty="0" err="1">
                <a:solidFill>
                  <a:srgbClr val="C4272E"/>
                </a:solidFill>
                <a:latin typeface="Aptos" panose="020B0004020202020204" pitchFamily="34" charset="0"/>
              </a:rPr>
              <a:t>minimo</a:t>
            </a:r>
            <a:r>
              <a:rPr lang="en-GB" sz="3000" b="1" i="0" u="none" strike="noStrike" baseline="0" dirty="0">
                <a:solidFill>
                  <a:srgbClr val="C4272E"/>
                </a:solidFill>
                <a:latin typeface="Aptos" panose="020B0004020202020204" pitchFamily="34" charset="0"/>
              </a:rPr>
              <a:t> ed </a:t>
            </a:r>
            <a:r>
              <a:rPr lang="en-GB" sz="3000" b="1" i="0" u="none" strike="noStrike" baseline="0" dirty="0" err="1">
                <a:solidFill>
                  <a:srgbClr val="C4272E"/>
                </a:solidFill>
                <a:latin typeface="Aptos" panose="020B0004020202020204" pitchFamily="34" charset="0"/>
              </a:rPr>
              <a:t>eguale</a:t>
            </a:r>
            <a:r>
              <a:rPr lang="en-GB" sz="3000" b="1" dirty="0">
                <a:solidFill>
                  <a:srgbClr val="C4272E"/>
                </a:solidFill>
                <a:latin typeface="Aptos" panose="020B0004020202020204" pitchFamily="34" charset="0"/>
              </a:rPr>
              <a:t>: </a:t>
            </a:r>
            <a:r>
              <a:rPr lang="en-GB" sz="3000" b="1" dirty="0" err="1">
                <a:solidFill>
                  <a:srgbClr val="C4272E"/>
                </a:solidFill>
                <a:latin typeface="Aptos" panose="020B0004020202020204" pitchFamily="34" charset="0"/>
              </a:rPr>
              <a:t>gli</a:t>
            </a:r>
            <a:r>
              <a:rPr lang="en-GB" sz="3000" b="1" dirty="0">
                <a:solidFill>
                  <a:srgbClr val="C4272E"/>
                </a:solidFill>
                <a:latin typeface="Aptos" panose="020B0004020202020204" pitchFamily="34" charset="0"/>
              </a:rPr>
              <a:t> </a:t>
            </a:r>
            <a:r>
              <a:rPr lang="en-GB" sz="3000" b="1" dirty="0" err="1">
                <a:solidFill>
                  <a:srgbClr val="C4272E"/>
                </a:solidFill>
                <a:latin typeface="Aptos" panose="020B0004020202020204" pitchFamily="34" charset="0"/>
              </a:rPr>
              <a:t>strumenti</a:t>
            </a:r>
            <a:r>
              <a:rPr lang="en-GB" sz="3000" b="1" dirty="0">
                <a:solidFill>
                  <a:srgbClr val="C4272E"/>
                </a:solidFill>
                <a:latin typeface="Aptos" panose="020B0004020202020204" pitchFamily="34" charset="0"/>
              </a:rPr>
              <a:t> </a:t>
            </a:r>
            <a:r>
              <a:rPr lang="en-GB" sz="3000" b="1" dirty="0" err="1">
                <a:solidFill>
                  <a:srgbClr val="C4272E"/>
                </a:solidFill>
                <a:latin typeface="Aptos" panose="020B0004020202020204" pitchFamily="34" charset="0"/>
              </a:rPr>
              <a:t>della</a:t>
            </a:r>
            <a:r>
              <a:rPr lang="en-GB" sz="3000" b="1" dirty="0">
                <a:solidFill>
                  <a:srgbClr val="C4272E"/>
                </a:solidFill>
                <a:latin typeface="Aptos" panose="020B0004020202020204" pitchFamily="34" charset="0"/>
              </a:rPr>
              <a:t> UE</a:t>
            </a:r>
            <a:endParaRPr lang="en-GB" sz="3000" b="0" i="0" u="none" strike="noStrike" baseline="0" dirty="0">
              <a:solidFill>
                <a:srgbClr val="C4272E"/>
              </a:solidFill>
              <a:latin typeface="Aptos" panose="020B0004020202020204" pitchFamily="34" charset="0"/>
            </a:endParaRPr>
          </a:p>
        </p:txBody>
      </p:sp>
      <p:pic>
        <p:nvPicPr>
          <p:cNvPr id="4" name="Picture 3" descr="A red sign with white text&#10;&#10;Description automatically generated">
            <a:extLst>
              <a:ext uri="{FF2B5EF4-FFF2-40B4-BE49-F238E27FC236}">
                <a16:creationId xmlns:a16="http://schemas.microsoft.com/office/drawing/2014/main" id="{A51F9758-C4F1-9A05-4C8A-23B0985F60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80699" cy="1699404"/>
          </a:xfrm>
          <a:prstGeom prst="rect">
            <a:avLst/>
          </a:prstGeom>
        </p:spPr>
      </p:pic>
      <p:sp>
        <p:nvSpPr>
          <p:cNvPr id="2" name="Rectangle 1">
            <a:extLst>
              <a:ext uri="{FF2B5EF4-FFF2-40B4-BE49-F238E27FC236}">
                <a16:creationId xmlns:a16="http://schemas.microsoft.com/office/drawing/2014/main" id="{DCCACE4F-0C69-C585-2D2B-ABB914ADAD08}"/>
              </a:ext>
            </a:extLst>
          </p:cNvPr>
          <p:cNvSpPr/>
          <p:nvPr/>
        </p:nvSpPr>
        <p:spPr>
          <a:xfrm>
            <a:off x="2328244" y="2369026"/>
            <a:ext cx="7524206" cy="1384995"/>
          </a:xfrm>
          <a:prstGeom prst="rect">
            <a:avLst/>
          </a:prstGeom>
        </p:spPr>
        <p:txBody>
          <a:bodyPr wrap="square" anchor="t">
            <a:spAutoFit/>
          </a:bodyPr>
          <a:lstStyle/>
          <a:p>
            <a:pPr algn="ctr"/>
            <a:r>
              <a:rPr lang="en-GB" sz="2800" b="1" i="0" u="none" strike="noStrike" baseline="0" dirty="0">
                <a:solidFill>
                  <a:srgbClr val="000000"/>
                </a:solidFill>
                <a:latin typeface="Aptos" panose="020B0004020202020204" pitchFamily="34" charset="0"/>
              </a:rPr>
              <a:t>Verso la </a:t>
            </a:r>
            <a:r>
              <a:rPr lang="en-GB" sz="2800" b="1" i="0" u="none" strike="noStrike" baseline="0" dirty="0" err="1">
                <a:solidFill>
                  <a:srgbClr val="000000"/>
                </a:solidFill>
                <a:latin typeface="Aptos" panose="020B0004020202020204" pitchFamily="34" charset="0"/>
              </a:rPr>
              <a:t>parità</a:t>
            </a:r>
            <a:r>
              <a:rPr lang="en-GB" sz="2800" b="1" i="0" u="none" strike="noStrike" baseline="0" dirty="0">
                <a:solidFill>
                  <a:srgbClr val="000000"/>
                </a:solidFill>
                <a:latin typeface="Aptos" panose="020B0004020202020204" pitchFamily="34" charset="0"/>
              </a:rPr>
              <a:t> </a:t>
            </a:r>
            <a:r>
              <a:rPr lang="en-GB" sz="2800" b="1" i="0" u="none" strike="noStrike" baseline="0" dirty="0" err="1">
                <a:solidFill>
                  <a:srgbClr val="000000"/>
                </a:solidFill>
                <a:latin typeface="Aptos" panose="020B0004020202020204" pitchFamily="34" charset="0"/>
              </a:rPr>
              <a:t>salariale</a:t>
            </a:r>
            <a:r>
              <a:rPr lang="en-GB" sz="2800" b="1" i="0" u="none" strike="noStrike" baseline="0" dirty="0">
                <a:solidFill>
                  <a:srgbClr val="000000"/>
                </a:solidFill>
                <a:latin typeface="Aptos" panose="020B0004020202020204" pitchFamily="34" charset="0"/>
              </a:rPr>
              <a:t>? </a:t>
            </a:r>
            <a:endParaRPr lang="en-BE" sz="2800" b="1" i="0" u="none" strike="noStrike" baseline="0" dirty="0">
              <a:solidFill>
                <a:srgbClr val="000000"/>
              </a:solidFill>
              <a:latin typeface="Aptos" panose="020B0004020202020204" pitchFamily="34" charset="0"/>
            </a:endParaRPr>
          </a:p>
          <a:p>
            <a:pPr algn="ctr"/>
            <a:r>
              <a:rPr lang="en-GB" sz="2800" b="1" i="0" u="none" strike="noStrike" baseline="0" dirty="0">
                <a:solidFill>
                  <a:srgbClr val="000000"/>
                </a:solidFill>
                <a:latin typeface="Aptos" panose="020B0004020202020204" pitchFamily="34" charset="0"/>
              </a:rPr>
              <a:t>La </a:t>
            </a:r>
            <a:r>
              <a:rPr lang="en-GB" sz="2800" b="1" i="0" u="none" strike="noStrike" baseline="0" dirty="0" err="1">
                <a:solidFill>
                  <a:srgbClr val="000000"/>
                </a:solidFill>
                <a:latin typeface="Aptos" panose="020B0004020202020204" pitchFamily="34" charset="0"/>
              </a:rPr>
              <a:t>sfida</a:t>
            </a:r>
            <a:r>
              <a:rPr lang="en-GB" sz="2800" b="1" i="0" u="none" strike="noStrike" baseline="0" dirty="0">
                <a:solidFill>
                  <a:srgbClr val="000000"/>
                </a:solidFill>
                <a:latin typeface="Aptos" panose="020B0004020202020204" pitchFamily="34" charset="0"/>
              </a:rPr>
              <a:t> </a:t>
            </a:r>
            <a:r>
              <a:rPr lang="en-GB" sz="2800" b="1" i="0" u="none" strike="noStrike" baseline="0" dirty="0" err="1">
                <a:solidFill>
                  <a:srgbClr val="000000"/>
                </a:solidFill>
                <a:latin typeface="Aptos" panose="020B0004020202020204" pitchFamily="34" charset="0"/>
              </a:rPr>
              <a:t>della</a:t>
            </a:r>
            <a:r>
              <a:rPr lang="en-GB" sz="2800" b="1" i="0" u="none" strike="noStrike" baseline="0" dirty="0">
                <a:solidFill>
                  <a:srgbClr val="000000"/>
                </a:solidFill>
                <a:latin typeface="Aptos" panose="020B0004020202020204" pitchFamily="34" charset="0"/>
              </a:rPr>
              <a:t> </a:t>
            </a:r>
            <a:r>
              <a:rPr lang="en-GB" sz="2800" b="1" i="0" u="none" strike="noStrike" baseline="0" dirty="0" err="1">
                <a:solidFill>
                  <a:srgbClr val="000000"/>
                </a:solidFill>
                <a:latin typeface="Aptos" panose="020B0004020202020204" pitchFamily="34" charset="0"/>
              </a:rPr>
              <a:t>direttiva</a:t>
            </a:r>
            <a:r>
              <a:rPr lang="en-GB" sz="2800" b="1" i="0" u="none" strike="noStrike" baseline="0" dirty="0">
                <a:solidFill>
                  <a:srgbClr val="000000"/>
                </a:solidFill>
                <a:latin typeface="Aptos" panose="020B0004020202020204" pitchFamily="34" charset="0"/>
              </a:rPr>
              <a:t> UE </a:t>
            </a:r>
            <a:r>
              <a:rPr lang="en-GB" sz="2800" b="1" i="0" u="none" strike="noStrike" baseline="0" dirty="0" err="1">
                <a:solidFill>
                  <a:srgbClr val="000000"/>
                </a:solidFill>
                <a:latin typeface="Aptos" panose="020B0004020202020204" pitchFamily="34" charset="0"/>
              </a:rPr>
              <a:t>sulla</a:t>
            </a:r>
            <a:r>
              <a:rPr lang="en-GB" sz="2800" b="1" i="0" u="none" strike="noStrike" baseline="0" dirty="0">
                <a:solidFill>
                  <a:srgbClr val="000000"/>
                </a:solidFill>
                <a:latin typeface="Aptos" panose="020B0004020202020204" pitchFamily="34" charset="0"/>
              </a:rPr>
              <a:t> </a:t>
            </a:r>
            <a:r>
              <a:rPr lang="en-GB" sz="2800" b="1" i="1" u="none" strike="noStrike" baseline="0" dirty="0">
                <a:solidFill>
                  <a:srgbClr val="000000"/>
                </a:solidFill>
                <a:latin typeface="Aptos" panose="020B0004020202020204" pitchFamily="34" charset="0"/>
              </a:rPr>
              <a:t>transparency</a:t>
            </a:r>
            <a:r>
              <a:rPr lang="en-GB" sz="2800" b="1" i="0" u="none" strike="noStrike" baseline="0" dirty="0">
                <a:solidFill>
                  <a:srgbClr val="000000"/>
                </a:solidFill>
                <a:latin typeface="Aptos" panose="020B0004020202020204" pitchFamily="34" charset="0"/>
              </a:rPr>
              <a:t> in Italia</a:t>
            </a:r>
            <a:endParaRPr lang="en-GB" sz="2800" b="0" i="0" u="none" strike="noStrike" baseline="0" dirty="0">
              <a:solidFill>
                <a:srgbClr val="000000"/>
              </a:solidFill>
              <a:latin typeface="Aptos" panose="020B0004020202020204" pitchFamily="34" charset="0"/>
            </a:endParaRPr>
          </a:p>
        </p:txBody>
      </p:sp>
      <p:sp>
        <p:nvSpPr>
          <p:cNvPr id="3" name="TextBox 2">
            <a:extLst>
              <a:ext uri="{FF2B5EF4-FFF2-40B4-BE49-F238E27FC236}">
                <a16:creationId xmlns:a16="http://schemas.microsoft.com/office/drawing/2014/main" id="{9C745932-10F7-263D-F80E-7391BF1CF993}"/>
              </a:ext>
            </a:extLst>
          </p:cNvPr>
          <p:cNvSpPr txBox="1"/>
          <p:nvPr/>
        </p:nvSpPr>
        <p:spPr>
          <a:xfrm>
            <a:off x="358349" y="6075002"/>
            <a:ext cx="6195060" cy="369332"/>
          </a:xfrm>
          <a:prstGeom prst="rect">
            <a:avLst/>
          </a:prstGeom>
          <a:noFill/>
        </p:spPr>
        <p:txBody>
          <a:bodyPr wrap="square" rtlCol="0">
            <a:spAutoFit/>
          </a:bodyPr>
          <a:lstStyle/>
          <a:p>
            <a:r>
              <a:rPr lang="en-GB" dirty="0"/>
              <a:t>Giovanni Casale – </a:t>
            </a:r>
            <a:r>
              <a:rPr lang="en-GB" dirty="0" err="1"/>
              <a:t>Confederazione</a:t>
            </a:r>
            <a:r>
              <a:rPr lang="en-GB" dirty="0"/>
              <a:t> Europea </a:t>
            </a:r>
            <a:r>
              <a:rPr lang="en-GB" dirty="0" err="1"/>
              <a:t>dei</a:t>
            </a:r>
            <a:r>
              <a:rPr lang="en-GB" dirty="0"/>
              <a:t> </a:t>
            </a:r>
            <a:r>
              <a:rPr lang="en-GB" dirty="0" err="1"/>
              <a:t>Sindacati</a:t>
            </a:r>
            <a:endParaRPr lang="en-GB" dirty="0"/>
          </a:p>
        </p:txBody>
      </p:sp>
    </p:spTree>
    <p:extLst>
      <p:ext uri="{BB962C8B-B14F-4D97-AF65-F5344CB8AC3E}">
        <p14:creationId xmlns:p14="http://schemas.microsoft.com/office/powerpoint/2010/main" val="36553586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descr="A red and white flag with white text&#10;&#10;Description automatically generated">
            <a:extLst>
              <a:ext uri="{FF2B5EF4-FFF2-40B4-BE49-F238E27FC236}">
                <a16:creationId xmlns:a16="http://schemas.microsoft.com/office/drawing/2014/main" id="{7823EDA9-DB46-2EA4-3E5F-438BB5B7DC1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92905" y="-5294"/>
            <a:ext cx="8799095" cy="6863294"/>
          </a:xfrm>
          <a:prstGeom prst="rect">
            <a:avLst/>
          </a:prstGeom>
        </p:spPr>
      </p:pic>
      <p:sp>
        <p:nvSpPr>
          <p:cNvPr id="5" name="TextBox 4">
            <a:extLst>
              <a:ext uri="{FF2B5EF4-FFF2-40B4-BE49-F238E27FC236}">
                <a16:creationId xmlns:a16="http://schemas.microsoft.com/office/drawing/2014/main" id="{7AE07F7E-E8E4-E052-F2EE-3D23463A0856}"/>
              </a:ext>
            </a:extLst>
          </p:cNvPr>
          <p:cNvSpPr txBox="1"/>
          <p:nvPr/>
        </p:nvSpPr>
        <p:spPr>
          <a:xfrm>
            <a:off x="1010654" y="1251284"/>
            <a:ext cx="6954251" cy="1323439"/>
          </a:xfrm>
          <a:prstGeom prst="rect">
            <a:avLst/>
          </a:prstGeom>
          <a:noFill/>
        </p:spPr>
        <p:txBody>
          <a:bodyPr wrap="square" rtlCol="0">
            <a:spAutoFit/>
          </a:bodyPr>
          <a:lstStyle/>
          <a:p>
            <a:r>
              <a:rPr lang="en-GB" sz="8000" b="1" dirty="0">
                <a:solidFill>
                  <a:srgbClr val="C4272E"/>
                </a:solidFill>
                <a:latin typeface="Freestyle Script" panose="030804020302050B0404" pitchFamily="66" charset="0"/>
              </a:rPr>
              <a:t>Grazie per </a:t>
            </a:r>
            <a:r>
              <a:rPr lang="it-IT" sz="8000" b="1" noProof="0" dirty="0">
                <a:solidFill>
                  <a:srgbClr val="C4272E"/>
                </a:solidFill>
                <a:latin typeface="Freestyle Script" panose="030804020302050B0404" pitchFamily="66" charset="0"/>
              </a:rPr>
              <a:t>l’attenzione!</a:t>
            </a:r>
            <a:endParaRPr lang="en-GB" sz="8000" b="1" dirty="0">
              <a:solidFill>
                <a:srgbClr val="C4272E"/>
              </a:solidFill>
              <a:latin typeface="Freestyle Script" panose="030804020302050B0404" pitchFamily="66" charset="0"/>
            </a:endParaRPr>
          </a:p>
        </p:txBody>
      </p:sp>
      <p:sp>
        <p:nvSpPr>
          <p:cNvPr id="7" name="TextBox 6">
            <a:extLst>
              <a:ext uri="{FF2B5EF4-FFF2-40B4-BE49-F238E27FC236}">
                <a16:creationId xmlns:a16="http://schemas.microsoft.com/office/drawing/2014/main" id="{79B4E2D9-DFA1-5E79-D0F7-DD122BD3E7D1}"/>
              </a:ext>
            </a:extLst>
          </p:cNvPr>
          <p:cNvSpPr txBox="1"/>
          <p:nvPr/>
        </p:nvSpPr>
        <p:spPr>
          <a:xfrm>
            <a:off x="324853" y="5606717"/>
            <a:ext cx="3248526" cy="553998"/>
          </a:xfrm>
          <a:prstGeom prst="rect">
            <a:avLst/>
          </a:prstGeom>
          <a:noFill/>
        </p:spPr>
        <p:txBody>
          <a:bodyPr wrap="square">
            <a:spAutoFit/>
          </a:bodyPr>
          <a:lstStyle/>
          <a:p>
            <a:r>
              <a:rPr lang="en-GB" sz="3000" u="sng" dirty="0">
                <a:solidFill>
                  <a:srgbClr val="0070C0"/>
                </a:solidFill>
              </a:rPr>
              <a:t>gcasale@etuc.org</a:t>
            </a:r>
          </a:p>
        </p:txBody>
      </p:sp>
    </p:spTree>
    <p:extLst>
      <p:ext uri="{BB962C8B-B14F-4D97-AF65-F5344CB8AC3E}">
        <p14:creationId xmlns:p14="http://schemas.microsoft.com/office/powerpoint/2010/main" val="17564896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1506AC-D6CB-A16A-AD1A-03485841D7EF}"/>
            </a:ext>
          </a:extLst>
        </p:cNvPr>
        <p:cNvGrpSpPr/>
        <p:nvPr/>
      </p:nvGrpSpPr>
      <p:grpSpPr>
        <a:xfrm>
          <a:off x="0" y="0"/>
          <a:ext cx="0" cy="0"/>
          <a:chOff x="0" y="0"/>
          <a:chExt cx="0" cy="0"/>
        </a:xfrm>
      </p:grpSpPr>
      <p:pic>
        <p:nvPicPr>
          <p:cNvPr id="5" name="Picture 4" descr="A paper with text on it&#10;&#10;AI-generated content may be incorrect.">
            <a:extLst>
              <a:ext uri="{FF2B5EF4-FFF2-40B4-BE49-F238E27FC236}">
                <a16:creationId xmlns:a16="http://schemas.microsoft.com/office/drawing/2014/main" id="{ED2C0E59-06D7-DB02-885A-51E00884D4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857750" cy="6870932"/>
          </a:xfrm>
          <a:prstGeom prst="rect">
            <a:avLst/>
          </a:prstGeom>
        </p:spPr>
      </p:pic>
      <p:sp>
        <p:nvSpPr>
          <p:cNvPr id="2" name="Title 5">
            <a:extLst>
              <a:ext uri="{FF2B5EF4-FFF2-40B4-BE49-F238E27FC236}">
                <a16:creationId xmlns:a16="http://schemas.microsoft.com/office/drawing/2014/main" id="{4D88F433-036D-92E4-902A-B44E22CC9507}"/>
              </a:ext>
            </a:extLst>
          </p:cNvPr>
          <p:cNvSpPr txBox="1">
            <a:spLocks/>
          </p:cNvSpPr>
          <p:nvPr/>
        </p:nvSpPr>
        <p:spPr>
          <a:xfrm>
            <a:off x="9829826" y="2377439"/>
            <a:ext cx="2364980" cy="426848"/>
          </a:xfrm>
          <a:prstGeom prst="rect">
            <a:avLst/>
          </a:prstGeom>
        </p:spPr>
        <p:txBody>
          <a:bodyPr vert="horz" wrap="square" lIns="91440" tIns="45720" rIns="91440" bIns="45720" numCol="1"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DE" sz="2400" b="1" dirty="0" err="1">
                <a:solidFill>
                  <a:srgbClr val="C00000"/>
                </a:solidFill>
              </a:rPr>
              <a:t>Prossimi</a:t>
            </a:r>
            <a:r>
              <a:rPr lang="de-DE" sz="2400" b="1" dirty="0">
                <a:solidFill>
                  <a:srgbClr val="C00000"/>
                </a:solidFill>
              </a:rPr>
              <a:t> </a:t>
            </a:r>
            <a:r>
              <a:rPr lang="de-DE" sz="2400" b="1" dirty="0" err="1">
                <a:solidFill>
                  <a:srgbClr val="C00000"/>
                </a:solidFill>
              </a:rPr>
              <a:t>passi</a:t>
            </a:r>
            <a:endParaRPr lang="en-GB" sz="2400" b="1" dirty="0">
              <a:solidFill>
                <a:srgbClr val="C00000"/>
              </a:solidFill>
            </a:endParaRPr>
          </a:p>
        </p:txBody>
      </p:sp>
      <p:sp>
        <p:nvSpPr>
          <p:cNvPr id="4" name="TextBox 3">
            <a:extLst>
              <a:ext uri="{FF2B5EF4-FFF2-40B4-BE49-F238E27FC236}">
                <a16:creationId xmlns:a16="http://schemas.microsoft.com/office/drawing/2014/main" id="{33F8B7D8-6490-2287-CD4C-E2175EA19ACA}"/>
              </a:ext>
            </a:extLst>
          </p:cNvPr>
          <p:cNvSpPr txBox="1"/>
          <p:nvPr/>
        </p:nvSpPr>
        <p:spPr>
          <a:xfrm>
            <a:off x="9944152" y="2960869"/>
            <a:ext cx="2159833" cy="923330"/>
          </a:xfrm>
          <a:prstGeom prst="rect">
            <a:avLst/>
          </a:prstGeom>
          <a:noFill/>
        </p:spPr>
        <p:txBody>
          <a:bodyPr wrap="square" rtlCol="0">
            <a:spAutoFit/>
          </a:bodyPr>
          <a:lstStyle/>
          <a:p>
            <a:pPr algn="ctr">
              <a:buNone/>
            </a:pPr>
            <a:r>
              <a:rPr lang="it-IT" b="1" dirty="0"/>
              <a:t>Progetto </a:t>
            </a:r>
            <a:r>
              <a:rPr lang="it-IT" b="1" dirty="0" err="1"/>
              <a:t>Wage</a:t>
            </a:r>
            <a:r>
              <a:rPr lang="it-IT" b="1" dirty="0"/>
              <a:t>-Up e Lavoro sulla trasposizione</a:t>
            </a:r>
            <a:endParaRPr lang="it-IT" dirty="0"/>
          </a:p>
        </p:txBody>
      </p:sp>
      <p:pic>
        <p:nvPicPr>
          <p:cNvPr id="6" name="Picture 5" descr="A white sign with black text&#10;&#10;AI-generated content may be incorrect.">
            <a:extLst>
              <a:ext uri="{FF2B5EF4-FFF2-40B4-BE49-F238E27FC236}">
                <a16:creationId xmlns:a16="http://schemas.microsoft.com/office/drawing/2014/main" id="{16D0DBAE-1DE3-819E-0AF5-4682ABBA4F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72077" y="-12932"/>
            <a:ext cx="4857749" cy="6870932"/>
          </a:xfrm>
          <a:prstGeom prst="rect">
            <a:avLst/>
          </a:prstGeom>
        </p:spPr>
      </p:pic>
      <p:pic>
        <p:nvPicPr>
          <p:cNvPr id="7" name="Picture 6" descr="A red and white flag with white text&#10;&#10;Description automatically generated">
            <a:extLst>
              <a:ext uri="{FF2B5EF4-FFF2-40B4-BE49-F238E27FC236}">
                <a16:creationId xmlns:a16="http://schemas.microsoft.com/office/drawing/2014/main" id="{B8BA7EF5-841C-6144-91C0-6A370D1E49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32166" y="5172026"/>
            <a:ext cx="2159834" cy="1685974"/>
          </a:xfrm>
          <a:prstGeom prst="rect">
            <a:avLst/>
          </a:prstGeom>
        </p:spPr>
      </p:pic>
    </p:spTree>
    <p:extLst>
      <p:ext uri="{BB962C8B-B14F-4D97-AF65-F5344CB8AC3E}">
        <p14:creationId xmlns:p14="http://schemas.microsoft.com/office/powerpoint/2010/main" val="29596746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4ABF4-7DB0-BCC5-D194-03FFE8D9F8ED}"/>
              </a:ext>
            </a:extLst>
          </p:cNvPr>
          <p:cNvSpPr>
            <a:spLocks noGrp="1"/>
          </p:cNvSpPr>
          <p:nvPr>
            <p:ph type="title"/>
          </p:nvPr>
        </p:nvSpPr>
        <p:spPr>
          <a:xfrm>
            <a:off x="413486" y="84558"/>
            <a:ext cx="2662989" cy="744258"/>
          </a:xfrm>
        </p:spPr>
        <p:txBody>
          <a:bodyPr>
            <a:normAutofit/>
          </a:bodyPr>
          <a:lstStyle/>
          <a:p>
            <a:r>
              <a:rPr lang="en-GB" sz="2800" b="1" dirty="0" err="1">
                <a:solidFill>
                  <a:srgbClr val="C4272E"/>
                </a:solidFill>
                <a:latin typeface="Aptos" panose="020B0004020202020204" pitchFamily="34" charset="0"/>
              </a:rPr>
              <a:t>Contesto</a:t>
            </a:r>
            <a:endParaRPr lang="en-GB" sz="2800" b="1" dirty="0">
              <a:solidFill>
                <a:srgbClr val="C4272E"/>
              </a:solidFill>
              <a:latin typeface="Aptos" panose="020B0004020202020204" pitchFamily="34" charset="0"/>
            </a:endParaRPr>
          </a:p>
        </p:txBody>
      </p:sp>
      <p:sp>
        <p:nvSpPr>
          <p:cNvPr id="5" name="TextBox 4">
            <a:extLst>
              <a:ext uri="{FF2B5EF4-FFF2-40B4-BE49-F238E27FC236}">
                <a16:creationId xmlns:a16="http://schemas.microsoft.com/office/drawing/2014/main" id="{695FBA30-3883-C3B0-9350-875C6E4D25B1}"/>
              </a:ext>
            </a:extLst>
          </p:cNvPr>
          <p:cNvSpPr txBox="1"/>
          <p:nvPr/>
        </p:nvSpPr>
        <p:spPr>
          <a:xfrm>
            <a:off x="264137" y="883271"/>
            <a:ext cx="9768030" cy="2246769"/>
          </a:xfrm>
          <a:prstGeom prst="rect">
            <a:avLst/>
          </a:prstGeom>
          <a:noFill/>
        </p:spPr>
        <p:txBody>
          <a:bodyPr wrap="square">
            <a:spAutoFit/>
          </a:bodyPr>
          <a:lstStyle/>
          <a:p>
            <a:pPr marL="182563" indent="-182563">
              <a:spcAft>
                <a:spcPts val="1200"/>
              </a:spcAft>
              <a:buFont typeface="Arial" panose="020B0604020202020204" pitchFamily="34" charset="0"/>
              <a:buChar char="•"/>
            </a:pPr>
            <a:r>
              <a:rPr lang="it-IT" sz="2400" b="0" i="0" dirty="0">
                <a:solidFill>
                  <a:srgbClr val="333333"/>
                </a:solidFill>
                <a:effectLst/>
              </a:rPr>
              <a:t>Art. 157 TFUE </a:t>
            </a:r>
            <a:r>
              <a:rPr lang="it-IT" sz="2400" b="0" i="0" dirty="0">
                <a:solidFill>
                  <a:srgbClr val="333333"/>
                </a:solidFill>
                <a:effectLst/>
                <a:sym typeface="Wingdings" panose="05000000000000000000" pitchFamily="2" charset="2"/>
              </a:rPr>
              <a:t> </a:t>
            </a:r>
            <a:r>
              <a:rPr lang="it-IT" sz="2400" b="0" i="0" dirty="0">
                <a:solidFill>
                  <a:srgbClr val="333333"/>
                </a:solidFill>
                <a:effectLst/>
              </a:rPr>
              <a:t>«</a:t>
            </a:r>
            <a:r>
              <a:rPr lang="it-IT" sz="2400" dirty="0">
                <a:solidFill>
                  <a:srgbClr val="333333"/>
                </a:solidFill>
              </a:rPr>
              <a:t>P</a:t>
            </a:r>
            <a:r>
              <a:rPr lang="it-IT" sz="2400" b="0" i="0" dirty="0">
                <a:solidFill>
                  <a:srgbClr val="333333"/>
                </a:solidFill>
                <a:effectLst/>
              </a:rPr>
              <a:t>rincipio della parità di retribuzione (…) stesso lavoro o lavoro di pari valore».</a:t>
            </a:r>
            <a:endParaRPr lang="it-IT" sz="2400" dirty="0">
              <a:solidFill>
                <a:srgbClr val="333333"/>
              </a:solidFill>
            </a:endParaRPr>
          </a:p>
          <a:p>
            <a:pPr marL="182563" indent="-182563">
              <a:spcAft>
                <a:spcPts val="1200"/>
              </a:spcAft>
              <a:buFont typeface="Arial" panose="020B0604020202020204" pitchFamily="34" charset="0"/>
              <a:buChar char="•"/>
            </a:pPr>
            <a:r>
              <a:rPr lang="en-GB" sz="2400" b="0" i="0" dirty="0" err="1">
                <a:solidFill>
                  <a:srgbClr val="333333"/>
                </a:solidFill>
                <a:effectLst/>
              </a:rPr>
              <a:t>Dire</a:t>
            </a:r>
            <a:r>
              <a:rPr lang="en-GB" sz="2400" b="0" i="0" dirty="0" err="1">
                <a:effectLst/>
              </a:rPr>
              <a:t>ttiva</a:t>
            </a:r>
            <a:r>
              <a:rPr lang="en-GB" sz="2400" b="0" i="0" dirty="0">
                <a:effectLst/>
              </a:rPr>
              <a:t> </a:t>
            </a:r>
            <a:r>
              <a:rPr lang="en-GB" sz="2400" b="0" i="0" u="none" strike="noStrike" dirty="0">
                <a:effectLst/>
                <a:hlinkClick r:id="rId3">
                  <a:extLst>
                    <a:ext uri="{A12FA001-AC4F-418D-AE19-62706E023703}">
                      <ahyp:hlinkClr xmlns:ahyp="http://schemas.microsoft.com/office/drawing/2018/hyperlinkcolor" val="tx"/>
                    </a:ext>
                  </a:extLst>
                </a:hlinkClick>
              </a:rPr>
              <a:t>2006/54/CE</a:t>
            </a:r>
            <a:r>
              <a:rPr lang="en-GB" sz="2400" dirty="0"/>
              <a:t> (art. 4) </a:t>
            </a:r>
            <a:r>
              <a:rPr lang="en-GB" sz="2400" dirty="0" err="1"/>
              <a:t>Divieto</a:t>
            </a:r>
            <a:r>
              <a:rPr lang="en-GB" sz="2400" dirty="0"/>
              <a:t> di </a:t>
            </a:r>
            <a:r>
              <a:rPr lang="en-GB" sz="2400" dirty="0" err="1"/>
              <a:t>discriminazione</a:t>
            </a:r>
            <a:r>
              <a:rPr lang="en-GB" sz="2400" dirty="0"/>
              <a:t> per </a:t>
            </a:r>
            <a:r>
              <a:rPr lang="en-GB" sz="2400" dirty="0" err="1"/>
              <a:t>aspetti</a:t>
            </a:r>
            <a:r>
              <a:rPr lang="en-GB" sz="2400" dirty="0"/>
              <a:t> e </a:t>
            </a:r>
            <a:r>
              <a:rPr lang="en-GB" sz="2400" dirty="0" err="1"/>
              <a:t>condizioni</a:t>
            </a:r>
            <a:r>
              <a:rPr lang="en-GB" sz="2400" dirty="0"/>
              <a:t> di </a:t>
            </a:r>
            <a:r>
              <a:rPr lang="en-GB" sz="2400" dirty="0" err="1"/>
              <a:t>retribuzione</a:t>
            </a:r>
            <a:endParaRPr lang="en-GB" sz="2400" dirty="0"/>
          </a:p>
          <a:p>
            <a:pPr marL="182563" indent="-182563">
              <a:spcAft>
                <a:spcPts val="1200"/>
              </a:spcAft>
              <a:buFont typeface="Arial" panose="020B0604020202020204" pitchFamily="34" charset="0"/>
              <a:buChar char="•"/>
            </a:pPr>
            <a:r>
              <a:rPr lang="en-GB" sz="2400" dirty="0" err="1">
                <a:hlinkClick r:id="rId4">
                  <a:extLst>
                    <a:ext uri="{A12FA001-AC4F-418D-AE19-62706E023703}">
                      <ahyp:hlinkClr xmlns:ahyp="http://schemas.microsoft.com/office/drawing/2018/hyperlinkcolor" val="tx"/>
                    </a:ext>
                  </a:extLst>
                </a:hlinkClick>
              </a:rPr>
              <a:t>Strategia</a:t>
            </a:r>
            <a:r>
              <a:rPr lang="en-GB" sz="2400" dirty="0">
                <a:hlinkClick r:id="rId4">
                  <a:extLst>
                    <a:ext uri="{A12FA001-AC4F-418D-AE19-62706E023703}">
                      <ahyp:hlinkClr xmlns:ahyp="http://schemas.microsoft.com/office/drawing/2018/hyperlinkcolor" val="tx"/>
                    </a:ext>
                  </a:extLst>
                </a:hlinkClick>
              </a:rPr>
              <a:t> UE per la </a:t>
            </a:r>
            <a:r>
              <a:rPr lang="en-GB" sz="2400" dirty="0" err="1">
                <a:hlinkClick r:id="rId4">
                  <a:extLst>
                    <a:ext uri="{A12FA001-AC4F-418D-AE19-62706E023703}">
                      <ahyp:hlinkClr xmlns:ahyp="http://schemas.microsoft.com/office/drawing/2018/hyperlinkcolor" val="tx"/>
                    </a:ext>
                  </a:extLst>
                </a:hlinkClick>
              </a:rPr>
              <a:t>paritá</a:t>
            </a:r>
            <a:r>
              <a:rPr lang="en-GB" sz="2400" dirty="0">
                <a:hlinkClick r:id="rId4">
                  <a:extLst>
                    <a:ext uri="{A12FA001-AC4F-418D-AE19-62706E023703}">
                      <ahyp:hlinkClr xmlns:ahyp="http://schemas.microsoft.com/office/drawing/2018/hyperlinkcolor" val="tx"/>
                    </a:ext>
                  </a:extLst>
                </a:hlinkClick>
              </a:rPr>
              <a:t> di </a:t>
            </a:r>
            <a:r>
              <a:rPr lang="en-GB" sz="2400" dirty="0" err="1">
                <a:hlinkClick r:id="rId4">
                  <a:extLst>
                    <a:ext uri="{A12FA001-AC4F-418D-AE19-62706E023703}">
                      <ahyp:hlinkClr xmlns:ahyp="http://schemas.microsoft.com/office/drawing/2018/hyperlinkcolor" val="tx"/>
                    </a:ext>
                  </a:extLst>
                </a:hlinkClick>
              </a:rPr>
              <a:t>genere</a:t>
            </a:r>
            <a:r>
              <a:rPr lang="en-GB" sz="2400" dirty="0">
                <a:hlinkClick r:id="rId4">
                  <a:extLst>
                    <a:ext uri="{A12FA001-AC4F-418D-AE19-62706E023703}">
                      <ahyp:hlinkClr xmlns:ahyp="http://schemas.microsoft.com/office/drawing/2018/hyperlinkcolor" val="tx"/>
                    </a:ext>
                  </a:extLst>
                </a:hlinkClick>
              </a:rPr>
              <a:t> 2020-2025</a:t>
            </a:r>
            <a:endParaRPr lang="en-GB" sz="2400" dirty="0"/>
          </a:p>
        </p:txBody>
      </p:sp>
      <p:pic>
        <p:nvPicPr>
          <p:cNvPr id="6" name="Picture 5" descr="A red and white flag with white text&#10;&#10;Description automatically generated">
            <a:extLst>
              <a:ext uri="{FF2B5EF4-FFF2-40B4-BE49-F238E27FC236}">
                <a16:creationId xmlns:a16="http://schemas.microsoft.com/office/drawing/2014/main" id="{D5FDDB23-098D-ABEC-560F-0C5C68F399B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32166" y="5172026"/>
            <a:ext cx="2159834" cy="1685974"/>
          </a:xfrm>
          <a:prstGeom prst="rect">
            <a:avLst/>
          </a:prstGeom>
        </p:spPr>
      </p:pic>
      <p:pic>
        <p:nvPicPr>
          <p:cNvPr id="3078" name="Picture 6" descr="Gender Wage Gaps Close When They Are ...">
            <a:extLst>
              <a:ext uri="{FF2B5EF4-FFF2-40B4-BE49-F238E27FC236}">
                <a16:creationId xmlns:a16="http://schemas.microsoft.com/office/drawing/2014/main" id="{BBD483AC-86CC-CE9A-726F-F9F1AFC6A26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0245" y="2586789"/>
            <a:ext cx="5122190" cy="286842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Bandiera dell'Europa - Wikipedia">
            <a:extLst>
              <a:ext uri="{FF2B5EF4-FFF2-40B4-BE49-F238E27FC236}">
                <a16:creationId xmlns:a16="http://schemas.microsoft.com/office/drawing/2014/main" id="{30FFE854-2212-6C09-3FAB-3F595B8D219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05850" y="3429000"/>
            <a:ext cx="1470415" cy="97849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76F8B317-8AE8-3BF1-EF9B-B7FA2E23DD0E}"/>
              </a:ext>
            </a:extLst>
          </p:cNvPr>
          <p:cNvSpPr txBox="1"/>
          <p:nvPr/>
        </p:nvSpPr>
        <p:spPr>
          <a:xfrm>
            <a:off x="413486" y="4578053"/>
            <a:ext cx="6426750" cy="1877437"/>
          </a:xfrm>
          <a:prstGeom prst="rect">
            <a:avLst/>
          </a:prstGeom>
          <a:noFill/>
        </p:spPr>
        <p:txBody>
          <a:bodyPr wrap="square">
            <a:spAutoFit/>
          </a:bodyPr>
          <a:lstStyle/>
          <a:p>
            <a:pPr marL="342900" indent="-342900" algn="l">
              <a:spcAft>
                <a:spcPts val="1200"/>
              </a:spcAft>
              <a:buFont typeface="Arial" panose="020B0604020202020204" pitchFamily="34" charset="0"/>
              <a:buChar char="•"/>
            </a:pPr>
            <a:r>
              <a:rPr lang="en-GB" sz="2400" i="1" dirty="0">
                <a:solidFill>
                  <a:srgbClr val="000000"/>
                </a:solidFill>
              </a:rPr>
              <a:t>Gender pay gap </a:t>
            </a:r>
            <a:r>
              <a:rPr lang="en-GB" sz="2400" dirty="0">
                <a:solidFill>
                  <a:srgbClr val="000000"/>
                </a:solidFill>
              </a:rPr>
              <a:t>in EU </a:t>
            </a:r>
            <a:r>
              <a:rPr lang="en-GB" sz="2400" dirty="0">
                <a:solidFill>
                  <a:srgbClr val="000000"/>
                </a:solidFill>
                <a:sym typeface="Wingdings" panose="05000000000000000000" pitchFamily="2" charset="2"/>
              </a:rPr>
              <a:t></a:t>
            </a:r>
            <a:r>
              <a:rPr lang="en-GB" sz="2400" dirty="0">
                <a:solidFill>
                  <a:srgbClr val="000000"/>
                </a:solidFill>
              </a:rPr>
              <a:t> 12 % (2023)</a:t>
            </a:r>
          </a:p>
          <a:p>
            <a:pPr marL="342900" indent="-342900" algn="l">
              <a:buFont typeface="Arial" panose="020B0604020202020204" pitchFamily="34" charset="0"/>
              <a:buChar char="•"/>
            </a:pPr>
            <a:r>
              <a:rPr lang="en-GB" sz="2400" dirty="0">
                <a:solidFill>
                  <a:srgbClr val="000000"/>
                </a:solidFill>
                <a:effectLst/>
              </a:rPr>
              <a:t>“Un mese e mezzo di </a:t>
            </a:r>
            <a:r>
              <a:rPr lang="en-GB" sz="2400" dirty="0" err="1">
                <a:solidFill>
                  <a:srgbClr val="000000"/>
                </a:solidFill>
                <a:effectLst/>
              </a:rPr>
              <a:t>stipendio</a:t>
            </a:r>
            <a:r>
              <a:rPr lang="en-GB" sz="2400" dirty="0">
                <a:solidFill>
                  <a:srgbClr val="000000"/>
                </a:solidFill>
                <a:effectLst/>
              </a:rPr>
              <a:t> in </a:t>
            </a:r>
            <a:r>
              <a:rPr lang="en-GB" sz="2400" dirty="0" err="1">
                <a:solidFill>
                  <a:srgbClr val="000000"/>
                </a:solidFill>
                <a:effectLst/>
              </a:rPr>
              <a:t>meno</a:t>
            </a:r>
            <a:r>
              <a:rPr lang="en-GB" sz="2400" dirty="0">
                <a:solidFill>
                  <a:srgbClr val="000000"/>
                </a:solidFill>
                <a:effectLst/>
              </a:rPr>
              <a:t>”</a:t>
            </a:r>
          </a:p>
          <a:p>
            <a:pPr algn="l">
              <a:spcAft>
                <a:spcPts val="1200"/>
              </a:spcAft>
            </a:pPr>
            <a:r>
              <a:rPr lang="en-GB" sz="2400" i="1" dirty="0">
                <a:solidFill>
                  <a:srgbClr val="000000"/>
                </a:solidFill>
              </a:rPr>
              <a:t>       Equal pay day </a:t>
            </a:r>
            <a:r>
              <a:rPr lang="en-GB" sz="2400" dirty="0">
                <a:solidFill>
                  <a:srgbClr val="000000"/>
                </a:solidFill>
              </a:rPr>
              <a:t>il 15/11</a:t>
            </a:r>
            <a:endParaRPr lang="en-GB" sz="2400" dirty="0">
              <a:solidFill>
                <a:srgbClr val="000000"/>
              </a:solidFill>
              <a:effectLst/>
            </a:endParaRPr>
          </a:p>
          <a:p>
            <a:pPr marL="342900" indent="-342900">
              <a:buFont typeface="Arial" panose="020B0604020202020204" pitchFamily="34" charset="0"/>
              <a:buChar char="•"/>
            </a:pPr>
            <a:r>
              <a:rPr lang="en-GB" sz="2400" dirty="0" err="1">
                <a:solidFill>
                  <a:srgbClr val="000000"/>
                </a:solidFill>
              </a:rPr>
              <a:t>Divario</a:t>
            </a:r>
            <a:r>
              <a:rPr lang="en-GB" sz="2400" dirty="0">
                <a:solidFill>
                  <a:srgbClr val="000000"/>
                </a:solidFill>
              </a:rPr>
              <a:t> </a:t>
            </a:r>
            <a:r>
              <a:rPr lang="en-GB" sz="2400" dirty="0" err="1">
                <a:solidFill>
                  <a:srgbClr val="000000"/>
                </a:solidFill>
              </a:rPr>
              <a:t>pensionistico</a:t>
            </a:r>
            <a:r>
              <a:rPr lang="en-GB" sz="2400" dirty="0">
                <a:solidFill>
                  <a:srgbClr val="000000"/>
                </a:solidFill>
              </a:rPr>
              <a:t> ~ 30 % EU</a:t>
            </a:r>
            <a:endParaRPr lang="en-GB" sz="2400" dirty="0">
              <a:solidFill>
                <a:srgbClr val="000000"/>
              </a:solidFill>
              <a:effectLst/>
            </a:endParaRPr>
          </a:p>
        </p:txBody>
      </p:sp>
    </p:spTree>
    <p:extLst>
      <p:ext uri="{BB962C8B-B14F-4D97-AF65-F5344CB8AC3E}">
        <p14:creationId xmlns:p14="http://schemas.microsoft.com/office/powerpoint/2010/main" val="421181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red and white flag with white text&#10;&#10;Description automatically generated">
            <a:extLst>
              <a:ext uri="{FF2B5EF4-FFF2-40B4-BE49-F238E27FC236}">
                <a16:creationId xmlns:a16="http://schemas.microsoft.com/office/drawing/2014/main" id="{9C4DDAAF-622E-E5F6-0AF3-EE276D0AC7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2166" y="5172026"/>
            <a:ext cx="2159834" cy="1685974"/>
          </a:xfrm>
          <a:prstGeom prst="rect">
            <a:avLst/>
          </a:prstGeom>
        </p:spPr>
      </p:pic>
      <p:sp>
        <p:nvSpPr>
          <p:cNvPr id="2" name="Title 1">
            <a:extLst>
              <a:ext uri="{FF2B5EF4-FFF2-40B4-BE49-F238E27FC236}">
                <a16:creationId xmlns:a16="http://schemas.microsoft.com/office/drawing/2014/main" id="{C1CAFCBC-4A77-2A3A-3E22-39E6937CB24A}"/>
              </a:ext>
            </a:extLst>
          </p:cNvPr>
          <p:cNvSpPr>
            <a:spLocks noGrp="1"/>
          </p:cNvSpPr>
          <p:nvPr>
            <p:ph type="title"/>
          </p:nvPr>
        </p:nvSpPr>
        <p:spPr>
          <a:xfrm>
            <a:off x="273300" y="173083"/>
            <a:ext cx="10515600" cy="868521"/>
          </a:xfrm>
        </p:spPr>
        <p:txBody>
          <a:bodyPr>
            <a:normAutofit/>
          </a:bodyPr>
          <a:lstStyle/>
          <a:p>
            <a:r>
              <a:rPr lang="it-IT" sz="3200" b="1" dirty="0">
                <a:solidFill>
                  <a:srgbClr val="C00000"/>
                </a:solidFill>
                <a:latin typeface="+mn-lt"/>
              </a:rPr>
              <a:t>Perché le donne guadagnano meno?</a:t>
            </a:r>
            <a:endParaRPr lang="en-GB" sz="3200" dirty="0">
              <a:latin typeface="+mn-lt"/>
            </a:endParaRPr>
          </a:p>
        </p:txBody>
      </p:sp>
      <p:sp>
        <p:nvSpPr>
          <p:cNvPr id="3" name="Content Placeholder 2">
            <a:extLst>
              <a:ext uri="{FF2B5EF4-FFF2-40B4-BE49-F238E27FC236}">
                <a16:creationId xmlns:a16="http://schemas.microsoft.com/office/drawing/2014/main" id="{9FBC4895-4836-03C2-B96B-FF98BB9E0E50}"/>
              </a:ext>
            </a:extLst>
          </p:cNvPr>
          <p:cNvSpPr>
            <a:spLocks noGrp="1"/>
          </p:cNvSpPr>
          <p:nvPr>
            <p:ph idx="1"/>
          </p:nvPr>
        </p:nvSpPr>
        <p:spPr/>
        <p:txBody>
          <a:bodyPr/>
          <a:lstStyle/>
          <a:p>
            <a:pPr marL="0" indent="0">
              <a:buNone/>
            </a:pPr>
            <a:r>
              <a:rPr lang="en-GB" dirty="0"/>
              <a:t> </a:t>
            </a:r>
          </a:p>
        </p:txBody>
      </p:sp>
      <p:pic>
        <p:nvPicPr>
          <p:cNvPr id="11" name="Picture 4" descr="Gender pay gap 2021: hourly earnings of ...">
            <a:extLst>
              <a:ext uri="{FF2B5EF4-FFF2-40B4-BE49-F238E27FC236}">
                <a16:creationId xmlns:a16="http://schemas.microsoft.com/office/drawing/2014/main" id="{2A8226B5-ADCE-A406-F5E3-438C761AB2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69340" y="2532300"/>
            <a:ext cx="4712543" cy="2639024"/>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am3d="http://schemas.microsoft.com/office/drawing/2017/model3d" Requires="am3d">
          <p:graphicFrame>
            <p:nvGraphicFramePr>
              <p:cNvPr id="10" name="3D Model 9" descr="Red Question mark">
                <a:extLst>
                  <a:ext uri="{FF2B5EF4-FFF2-40B4-BE49-F238E27FC236}">
                    <a16:creationId xmlns:a16="http://schemas.microsoft.com/office/drawing/2014/main" id="{5164BB16-E00A-18D2-56DB-7A0F81DFC113}"/>
                  </a:ext>
                </a:extLst>
              </p:cNvPr>
              <p:cNvGraphicFramePr>
                <a:graphicFrameLocks noChangeAspect="1"/>
              </p:cNvGraphicFramePr>
              <p:nvPr>
                <p:extLst>
                  <p:ext uri="{D42A27DB-BD31-4B8C-83A1-F6EECF244321}">
                    <p14:modId xmlns:p14="http://schemas.microsoft.com/office/powerpoint/2010/main" val="4262196183"/>
                  </p:ext>
                </p:extLst>
              </p:nvPr>
            </p:nvGraphicFramePr>
            <p:xfrm rot="934640">
              <a:off x="9387472" y="681729"/>
              <a:ext cx="1436935" cy="2339066"/>
            </p:xfrm>
            <a:graphic>
              <a:graphicData uri="http://schemas.microsoft.com/office/drawing/2017/model3d">
                <am3d:model3d r:embed="rId5">
                  <am3d:spPr>
                    <a:xfrm rot="934640">
                      <a:off x="0" y="0"/>
                      <a:ext cx="1436935" cy="2339066"/>
                    </a:xfrm>
                    <a:prstGeom prst="rect">
                      <a:avLst/>
                    </a:prstGeom>
                  </am3d:spPr>
                  <am3d:camera>
                    <am3d:pos x="0" y="0" z="55389530"/>
                    <am3d:up dx="0" dy="36000000" dz="0"/>
                    <am3d:lookAt x="0" y="0" z="0"/>
                    <am3d:perspective fov="2700000"/>
                  </am3d:camera>
                  <am3d:trans>
                    <am3d:meterPerModelUnit n="3517042" d="1000000"/>
                    <am3d:preTrans dx="0" dy="-18004113" dz="-4973"/>
                    <am3d:scale>
                      <am3d:sx n="1000000" d="1000000"/>
                      <am3d:sy n="1000000" d="1000000"/>
                      <am3d:sz n="1000000" d="1000000"/>
                    </am3d:scale>
                    <am3d:rot ax="497671" ay="-798898" az="-115362"/>
                    <am3d:postTrans dx="0" dy="0" dz="0"/>
                  </am3d:trans>
                  <am3d:raster rName="Office3DRenderer" rVer="16.0.8326">
                    <am3d:blip r:embed="rId6"/>
                  </am3d:raster>
                  <am3d:objViewport viewportSz="2762869"/>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10" name="3D Model 9" descr="Red Question mark">
                <a:extLst>
                  <a:ext uri="{FF2B5EF4-FFF2-40B4-BE49-F238E27FC236}">
                    <a16:creationId xmlns:a16="http://schemas.microsoft.com/office/drawing/2014/main" id="{5164BB16-E00A-18D2-56DB-7A0F81DFC113}"/>
                  </a:ext>
                </a:extLst>
              </p:cNvPr>
              <p:cNvPicPr>
                <a:picLocks noGrp="1" noRot="1" noChangeAspect="1" noMove="1" noResize="1" noEditPoints="1" noAdjustHandles="1" noChangeArrowheads="1" noChangeShapeType="1" noCrop="1"/>
              </p:cNvPicPr>
              <p:nvPr/>
            </p:nvPicPr>
            <p:blipFill>
              <a:blip r:embed="rId6"/>
              <a:stretch>
                <a:fillRect/>
              </a:stretch>
            </p:blipFill>
            <p:spPr>
              <a:xfrm rot="934640">
                <a:off x="9387472" y="681729"/>
                <a:ext cx="1436935" cy="2339066"/>
              </a:xfrm>
              <a:prstGeom prst="rect">
                <a:avLst/>
              </a:prstGeom>
            </p:spPr>
          </p:pic>
        </mc:Fallback>
      </mc:AlternateContent>
      <p:sp>
        <p:nvSpPr>
          <p:cNvPr id="14" name="Oval 13">
            <a:extLst>
              <a:ext uri="{FF2B5EF4-FFF2-40B4-BE49-F238E27FC236}">
                <a16:creationId xmlns:a16="http://schemas.microsoft.com/office/drawing/2014/main" id="{8FD849E2-BBF6-693A-5BA8-FA9138888AE0}"/>
              </a:ext>
            </a:extLst>
          </p:cNvPr>
          <p:cNvSpPr/>
          <p:nvPr/>
        </p:nvSpPr>
        <p:spPr>
          <a:xfrm>
            <a:off x="221163" y="3851812"/>
            <a:ext cx="3820028" cy="2809396"/>
          </a:xfrm>
          <a:prstGeom prst="ellipse">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2800" b="1" dirty="0">
                <a:solidFill>
                  <a:schemeClr val="accent3">
                    <a:lumMod val="75000"/>
                  </a:schemeClr>
                </a:solidFill>
                <a:effectLst/>
                <a:ea typeface="Aptos" panose="020B0004020202020204" pitchFamily="34" charset="0"/>
                <a:cs typeface="Arial" panose="020B0604020202020204" pitchFamily="34" charset="0"/>
              </a:rPr>
              <a:t>Quota diseguale di lavoro retribuito e non retribuito</a:t>
            </a:r>
            <a:endParaRPr lang="en-GB" sz="2800" b="1" dirty="0">
              <a:solidFill>
                <a:schemeClr val="accent3">
                  <a:lumMod val="75000"/>
                </a:schemeClr>
              </a:solidFill>
            </a:endParaRPr>
          </a:p>
        </p:txBody>
      </p:sp>
      <p:sp>
        <p:nvSpPr>
          <p:cNvPr id="15" name="Oval 14">
            <a:extLst>
              <a:ext uri="{FF2B5EF4-FFF2-40B4-BE49-F238E27FC236}">
                <a16:creationId xmlns:a16="http://schemas.microsoft.com/office/drawing/2014/main" id="{AC4B9A93-DD72-189B-CA8D-1E70560473FF}"/>
              </a:ext>
            </a:extLst>
          </p:cNvPr>
          <p:cNvSpPr/>
          <p:nvPr/>
        </p:nvSpPr>
        <p:spPr>
          <a:xfrm>
            <a:off x="3722352" y="1127602"/>
            <a:ext cx="3820028" cy="2809396"/>
          </a:xfrm>
          <a:prstGeom prst="ellipse">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b="1" dirty="0" err="1">
                <a:solidFill>
                  <a:schemeClr val="tx2"/>
                </a:solidFill>
              </a:rPr>
              <a:t>Divario</a:t>
            </a:r>
            <a:r>
              <a:rPr lang="en-GB" sz="2800" b="1" dirty="0">
                <a:solidFill>
                  <a:schemeClr val="tx2"/>
                </a:solidFill>
              </a:rPr>
              <a:t> </a:t>
            </a:r>
            <a:r>
              <a:rPr lang="it-IT" sz="2800" b="1" dirty="0">
                <a:solidFill>
                  <a:schemeClr val="tx2"/>
                </a:solidFill>
                <a:effectLst/>
                <a:ea typeface="Aptos" panose="020B0004020202020204" pitchFamily="34" charset="0"/>
                <a:cs typeface="Arial" panose="020B0604020202020204" pitchFamily="34" charset="0"/>
              </a:rPr>
              <a:t>di genere nelle posizioni apicali</a:t>
            </a:r>
            <a:endParaRPr lang="en-GB" sz="2800" b="1" dirty="0">
              <a:solidFill>
                <a:schemeClr val="tx2"/>
              </a:solidFill>
            </a:endParaRPr>
          </a:p>
        </p:txBody>
      </p:sp>
      <p:sp>
        <p:nvSpPr>
          <p:cNvPr id="16" name="Oval 15">
            <a:extLst>
              <a:ext uri="{FF2B5EF4-FFF2-40B4-BE49-F238E27FC236}">
                <a16:creationId xmlns:a16="http://schemas.microsoft.com/office/drawing/2014/main" id="{EAD5A50A-9BAB-789C-420D-F50B0CA42011}"/>
              </a:ext>
            </a:extLst>
          </p:cNvPr>
          <p:cNvSpPr/>
          <p:nvPr/>
        </p:nvSpPr>
        <p:spPr>
          <a:xfrm>
            <a:off x="3722352" y="3851812"/>
            <a:ext cx="3820028" cy="2809396"/>
          </a:xfrm>
          <a:prstGeom prst="ellipse">
            <a:avLst/>
          </a:prstGeom>
          <a:solidFill>
            <a:srgbClr val="FDC1B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600" b="1" dirty="0" err="1">
                <a:solidFill>
                  <a:srgbClr val="C00000"/>
                </a:solidFill>
              </a:rPr>
              <a:t>Discriminazione</a:t>
            </a:r>
            <a:r>
              <a:rPr lang="en-GB" sz="2600" b="1" dirty="0">
                <a:solidFill>
                  <a:srgbClr val="C00000"/>
                </a:solidFill>
              </a:rPr>
              <a:t> </a:t>
            </a:r>
            <a:r>
              <a:rPr lang="en-GB" sz="2600" b="1" dirty="0" err="1">
                <a:solidFill>
                  <a:srgbClr val="C00000"/>
                </a:solidFill>
              </a:rPr>
              <a:t>Retributiiva</a:t>
            </a:r>
            <a:r>
              <a:rPr lang="en-GB" sz="2600" b="1" dirty="0">
                <a:solidFill>
                  <a:srgbClr val="C00000"/>
                </a:solidFill>
              </a:rPr>
              <a:t> </a:t>
            </a:r>
          </a:p>
          <a:p>
            <a:pPr algn="ctr"/>
            <a:endParaRPr lang="en-GB" dirty="0"/>
          </a:p>
        </p:txBody>
      </p:sp>
      <p:sp>
        <p:nvSpPr>
          <p:cNvPr id="17" name="Oval 16">
            <a:extLst>
              <a:ext uri="{FF2B5EF4-FFF2-40B4-BE49-F238E27FC236}">
                <a16:creationId xmlns:a16="http://schemas.microsoft.com/office/drawing/2014/main" id="{DBB02230-E49B-EC83-36CB-242930E3C75B}"/>
              </a:ext>
            </a:extLst>
          </p:cNvPr>
          <p:cNvSpPr/>
          <p:nvPr/>
        </p:nvSpPr>
        <p:spPr>
          <a:xfrm>
            <a:off x="221163" y="1127602"/>
            <a:ext cx="3820028" cy="2809396"/>
          </a:xfrm>
          <a:prstGeom prst="ellipse">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b="1" dirty="0" err="1">
                <a:solidFill>
                  <a:schemeClr val="tx2">
                    <a:lumMod val="90000"/>
                    <a:lumOff val="10000"/>
                  </a:schemeClr>
                </a:solidFill>
              </a:rPr>
              <a:t>Segregazione</a:t>
            </a:r>
            <a:r>
              <a:rPr lang="en-GB" sz="2800" b="1" dirty="0">
                <a:solidFill>
                  <a:schemeClr val="tx2">
                    <a:lumMod val="90000"/>
                    <a:lumOff val="10000"/>
                  </a:schemeClr>
                </a:solidFill>
              </a:rPr>
              <a:t> </a:t>
            </a:r>
            <a:r>
              <a:rPr lang="en-GB" sz="2800" b="1" dirty="0" err="1">
                <a:solidFill>
                  <a:schemeClr val="tx2">
                    <a:lumMod val="90000"/>
                    <a:lumOff val="10000"/>
                  </a:schemeClr>
                </a:solidFill>
              </a:rPr>
              <a:t>Settoriale</a:t>
            </a:r>
            <a:endParaRPr lang="en-GB" sz="2800" b="1" dirty="0">
              <a:solidFill>
                <a:schemeClr val="tx2">
                  <a:lumMod val="90000"/>
                  <a:lumOff val="10000"/>
                </a:schemeClr>
              </a:solidFill>
            </a:endParaRPr>
          </a:p>
        </p:txBody>
      </p:sp>
    </p:spTree>
    <p:extLst>
      <p:ext uri="{BB962C8B-B14F-4D97-AF65-F5344CB8AC3E}">
        <p14:creationId xmlns:p14="http://schemas.microsoft.com/office/powerpoint/2010/main" val="2202208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B33EFF8-1077-408B-8F54-ACAB0372D996}"/>
              </a:ext>
            </a:extLst>
          </p:cNvPr>
          <p:cNvSpPr>
            <a:spLocks noGrp="1"/>
          </p:cNvSpPr>
          <p:nvPr>
            <p:ph type="title"/>
          </p:nvPr>
        </p:nvSpPr>
        <p:spPr>
          <a:xfrm>
            <a:off x="474273" y="382220"/>
            <a:ext cx="10922540" cy="426848"/>
          </a:xfrm>
          <a:prstGeom prst="rect">
            <a:avLst/>
          </a:prstGeom>
        </p:spPr>
        <p:txBody>
          <a:bodyPr wrap="square" numCol="1" anchor="t">
            <a:spAutoFit/>
          </a:bodyPr>
          <a:lstStyle/>
          <a:p>
            <a:r>
              <a:rPr lang="en-GB" sz="2400" b="1" dirty="0" err="1">
                <a:solidFill>
                  <a:srgbClr val="C4272E"/>
                </a:solidFill>
                <a:latin typeface="Aptos" panose="020B0004020202020204" pitchFamily="34" charset="0"/>
              </a:rPr>
              <a:t>Direttiva</a:t>
            </a:r>
            <a:r>
              <a:rPr lang="en-GB" sz="2400" b="1" dirty="0">
                <a:solidFill>
                  <a:srgbClr val="C4272E"/>
                </a:solidFill>
                <a:latin typeface="Aptos" panose="020B0004020202020204" pitchFamily="34" charset="0"/>
              </a:rPr>
              <a:t> </a:t>
            </a:r>
            <a:r>
              <a:rPr lang="en-GB" sz="2400" b="1" dirty="0" err="1">
                <a:solidFill>
                  <a:srgbClr val="C4272E"/>
                </a:solidFill>
                <a:latin typeface="Aptos" panose="020B0004020202020204" pitchFamily="34" charset="0"/>
              </a:rPr>
              <a:t>sulla</a:t>
            </a:r>
            <a:r>
              <a:rPr lang="en-GB" sz="2400" b="1" dirty="0">
                <a:solidFill>
                  <a:srgbClr val="C4272E"/>
                </a:solidFill>
                <a:latin typeface="Aptos" panose="020B0004020202020204" pitchFamily="34" charset="0"/>
              </a:rPr>
              <a:t> </a:t>
            </a:r>
            <a:r>
              <a:rPr lang="en-GB" sz="2400" b="1" dirty="0" err="1">
                <a:solidFill>
                  <a:srgbClr val="C4272E"/>
                </a:solidFill>
                <a:latin typeface="Aptos" panose="020B0004020202020204" pitchFamily="34" charset="0"/>
              </a:rPr>
              <a:t>Trasparenza</a:t>
            </a:r>
            <a:r>
              <a:rPr lang="en-GB" sz="2400" b="1" dirty="0">
                <a:solidFill>
                  <a:srgbClr val="C4272E"/>
                </a:solidFill>
                <a:latin typeface="Aptos" panose="020B0004020202020204" pitchFamily="34" charset="0"/>
              </a:rPr>
              <a:t> </a:t>
            </a:r>
            <a:r>
              <a:rPr lang="en-GB" sz="2400" b="1" dirty="0" err="1">
                <a:solidFill>
                  <a:srgbClr val="C4272E"/>
                </a:solidFill>
                <a:latin typeface="Aptos" panose="020B0004020202020204" pitchFamily="34" charset="0"/>
              </a:rPr>
              <a:t>Retributiva</a:t>
            </a:r>
            <a:r>
              <a:rPr lang="en-GB" sz="2400" b="1" dirty="0">
                <a:solidFill>
                  <a:srgbClr val="C4272E"/>
                </a:solidFill>
                <a:latin typeface="Aptos" panose="020B0004020202020204" pitchFamily="34" charset="0"/>
              </a:rPr>
              <a:t> – EU 2023/970</a:t>
            </a:r>
            <a:endParaRPr lang="en-GB" sz="1800" dirty="0">
              <a:solidFill>
                <a:srgbClr val="C4272E"/>
              </a:solidFill>
            </a:endParaRPr>
          </a:p>
        </p:txBody>
      </p:sp>
      <p:pic>
        <p:nvPicPr>
          <p:cNvPr id="3" name="Picture 2" descr="A red and white flag with white text&#10;&#10;Description automatically generated">
            <a:extLst>
              <a:ext uri="{FF2B5EF4-FFF2-40B4-BE49-F238E27FC236}">
                <a16:creationId xmlns:a16="http://schemas.microsoft.com/office/drawing/2014/main" id="{BF5F2C6C-596D-5EB1-2B17-EA395D07EA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2166" y="5172026"/>
            <a:ext cx="2159834" cy="1685974"/>
          </a:xfrm>
          <a:prstGeom prst="rect">
            <a:avLst/>
          </a:prstGeom>
        </p:spPr>
      </p:pic>
      <p:sp>
        <p:nvSpPr>
          <p:cNvPr id="4" name="TextBox 3">
            <a:extLst>
              <a:ext uri="{FF2B5EF4-FFF2-40B4-BE49-F238E27FC236}">
                <a16:creationId xmlns:a16="http://schemas.microsoft.com/office/drawing/2014/main" id="{B0EB2DFD-F001-D516-63AD-33CB0A5F40F7}"/>
              </a:ext>
            </a:extLst>
          </p:cNvPr>
          <p:cNvSpPr txBox="1"/>
          <p:nvPr/>
        </p:nvSpPr>
        <p:spPr>
          <a:xfrm>
            <a:off x="228599" y="1029624"/>
            <a:ext cx="11562347" cy="5357283"/>
          </a:xfrm>
          <a:prstGeom prst="rect">
            <a:avLst/>
          </a:prstGeom>
          <a:noFill/>
        </p:spPr>
        <p:txBody>
          <a:bodyPr wrap="square" rtlCol="0">
            <a:spAutoFit/>
          </a:bodyPr>
          <a:lstStyle/>
          <a:p>
            <a:pPr algn="just"/>
            <a:r>
              <a:rPr lang="it-IT" sz="2000" b="0" i="0" u="none" strike="noStrike" dirty="0">
                <a:solidFill>
                  <a:srgbClr val="337AB7"/>
                </a:solidFill>
                <a:effectLst/>
                <a:latin typeface="Arial" panose="020B0604020202020204" pitchFamily="34" charset="0"/>
                <a:hlinkClick r:id="rId4"/>
              </a:rPr>
              <a:t>Direttiva (UE) 2023/970 volta a rafforzare l’applicazione del principio della parità di retribuzione tra uomini e donne per uno stesso lavoro o per un lavoro di pari valore attraverso la trasparenza retributiva e i relativi meccanismi di applicazione</a:t>
            </a:r>
            <a:endParaRPr lang="en-GB" sz="2000" b="0" i="0" u="none" strike="noStrike" dirty="0">
              <a:solidFill>
                <a:srgbClr val="337AB7"/>
              </a:solidFill>
              <a:effectLst/>
              <a:latin typeface="Arial" panose="020B0604020202020204" pitchFamily="34" charset="0"/>
            </a:endParaRPr>
          </a:p>
          <a:p>
            <a:pPr marL="457200" algn="just"/>
            <a:endParaRPr lang="it-IT" sz="2200" dirty="0"/>
          </a:p>
          <a:p>
            <a:pPr algn="just"/>
            <a:r>
              <a:rPr lang="it-IT" sz="2200" dirty="0"/>
              <a:t>Adottata nell’Aprile 2023, </a:t>
            </a:r>
            <a:r>
              <a:rPr lang="it-IT" sz="2200" b="1" dirty="0"/>
              <a:t>termine</a:t>
            </a:r>
            <a:r>
              <a:rPr lang="it-IT" sz="2200" dirty="0"/>
              <a:t> per il recepimento: </a:t>
            </a:r>
            <a:r>
              <a:rPr lang="it-IT" sz="2200" b="1" dirty="0"/>
              <a:t>07/06/2026</a:t>
            </a:r>
            <a:r>
              <a:rPr lang="it-IT" sz="2200" dirty="0"/>
              <a:t> (3 anni)</a:t>
            </a:r>
            <a:endParaRPr lang="en-BE" sz="2200" dirty="0"/>
          </a:p>
          <a:p>
            <a:pPr marL="457200" algn="just"/>
            <a:endParaRPr lang="en-BE" sz="2200" dirty="0"/>
          </a:p>
          <a:p>
            <a:pPr algn="l">
              <a:buNone/>
            </a:pPr>
            <a:r>
              <a:rPr lang="it-IT" sz="2200" b="0" i="0" dirty="0">
                <a:effectLst/>
              </a:rPr>
              <a:t>I principali obiettivi</a:t>
            </a:r>
            <a:r>
              <a:rPr lang="en-GB" sz="2200" dirty="0"/>
              <a:t>:</a:t>
            </a:r>
            <a:endParaRPr lang="it-IT" sz="2200" b="0" i="0" dirty="0">
              <a:effectLst/>
            </a:endParaRPr>
          </a:p>
          <a:p>
            <a:pPr marL="342900" indent="-342900" algn="l">
              <a:spcAft>
                <a:spcPts val="1200"/>
              </a:spcAft>
              <a:buFont typeface="Arial" panose="020B0604020202020204" pitchFamily="34" charset="0"/>
              <a:buChar char="•"/>
            </a:pPr>
            <a:r>
              <a:rPr lang="it-IT" sz="2200" b="1" i="0" dirty="0">
                <a:effectLst/>
              </a:rPr>
              <a:t>dotare lavoratori e lavoratrici dei mezzi necessari</a:t>
            </a:r>
            <a:r>
              <a:rPr lang="it-IT" sz="2200" b="0" i="0" dirty="0">
                <a:effectLst/>
              </a:rPr>
              <a:t> per far valere il loro diritto alla parità retributiva attraverso di misure vincolanti in materia di trasparenza retributiva (prima e dopo l'impiego)</a:t>
            </a:r>
          </a:p>
          <a:p>
            <a:pPr marL="342900" indent="-342900" algn="l">
              <a:spcAft>
                <a:spcPts val="1200"/>
              </a:spcAft>
              <a:buFont typeface="Arial" panose="020B0604020202020204" pitchFamily="34" charset="0"/>
              <a:buChar char="•"/>
            </a:pPr>
            <a:r>
              <a:rPr lang="it-IT" sz="2200" b="1" i="0" dirty="0">
                <a:effectLst/>
              </a:rPr>
              <a:t>potenziare la trasparenza</a:t>
            </a:r>
            <a:r>
              <a:rPr lang="it-IT" sz="2200" b="0" i="0" dirty="0">
                <a:effectLst/>
              </a:rPr>
              <a:t> dei sistemi retributivi </a:t>
            </a:r>
            <a:r>
              <a:rPr lang="it-IT" sz="2200" dirty="0"/>
              <a:t>all'interno delle organizzazioni </a:t>
            </a:r>
          </a:p>
          <a:p>
            <a:pPr marL="342900" indent="-342900" algn="l">
              <a:spcAft>
                <a:spcPts val="1200"/>
              </a:spcAft>
              <a:buFont typeface="Arial" panose="020B0604020202020204" pitchFamily="34" charset="0"/>
              <a:buChar char="•"/>
            </a:pPr>
            <a:r>
              <a:rPr lang="it-IT" sz="2200" b="1" i="0" dirty="0">
                <a:effectLst/>
              </a:rPr>
              <a:t>migliorare la comprensione da parte del pubblico</a:t>
            </a:r>
            <a:r>
              <a:rPr lang="it-IT" sz="2200" b="0" i="0" dirty="0">
                <a:effectLst/>
              </a:rPr>
              <a:t> dei concetti giuridici pertinenti</a:t>
            </a:r>
          </a:p>
          <a:p>
            <a:pPr marL="342900" indent="-342900" algn="l">
              <a:spcAft>
                <a:spcPts val="1200"/>
              </a:spcAft>
              <a:buFont typeface="Arial" panose="020B0604020202020204" pitchFamily="34" charset="0"/>
              <a:buChar char="•"/>
            </a:pPr>
            <a:r>
              <a:rPr lang="it-IT" sz="2200" dirty="0"/>
              <a:t>r</a:t>
            </a:r>
            <a:r>
              <a:rPr lang="it-IT" sz="2200" b="0" i="0" dirty="0">
                <a:effectLst/>
              </a:rPr>
              <a:t>afforzare l'</a:t>
            </a:r>
            <a:r>
              <a:rPr lang="it-IT" sz="2200" b="1" i="0" dirty="0">
                <a:effectLst/>
              </a:rPr>
              <a:t>applicazione dei diritti e degli obblighi</a:t>
            </a:r>
            <a:r>
              <a:rPr lang="it-IT" sz="2200" b="0" i="0" dirty="0">
                <a:effectLst/>
              </a:rPr>
              <a:t> relativi alla parità di retribuzione tra uomini e donne</a:t>
            </a:r>
            <a:endParaRPr lang="en-BE" sz="2200" b="0" i="0" dirty="0">
              <a:effectLst/>
            </a:endParaRPr>
          </a:p>
        </p:txBody>
      </p:sp>
    </p:spTree>
    <p:extLst>
      <p:ext uri="{BB962C8B-B14F-4D97-AF65-F5344CB8AC3E}">
        <p14:creationId xmlns:p14="http://schemas.microsoft.com/office/powerpoint/2010/main" val="2321077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 calcmode="lin" valueType="num">
                                      <p:cBhvr additive="base">
                                        <p:cTn id="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anim calcmode="lin" valueType="num">
                                      <p:cBhvr additive="base">
                                        <p:cTn id="1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5" end="5"/>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anim calcmode="lin" valueType="num">
                                      <p:cBhvr additive="base">
                                        <p:cTn id="1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6" end="6"/>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anim calcmode="lin" valueType="num">
                                      <p:cBhvr additive="base">
                                        <p:cTn id="19"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7" end="7"/>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anim calcmode="lin" valueType="num">
                                      <p:cBhvr additive="base">
                                        <p:cTn id="23"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red and white flag with white text&#10;&#10;Description automatically generated">
            <a:extLst>
              <a:ext uri="{FF2B5EF4-FFF2-40B4-BE49-F238E27FC236}">
                <a16:creationId xmlns:a16="http://schemas.microsoft.com/office/drawing/2014/main" id="{E1E5C57A-8642-1E94-5BCA-68DBC10466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2166" y="5172026"/>
            <a:ext cx="2159834" cy="1685974"/>
          </a:xfrm>
          <a:prstGeom prst="rect">
            <a:avLst/>
          </a:prstGeom>
        </p:spPr>
      </p:pic>
      <p:sp>
        <p:nvSpPr>
          <p:cNvPr id="3" name="Content Placeholder 2">
            <a:extLst>
              <a:ext uri="{FF2B5EF4-FFF2-40B4-BE49-F238E27FC236}">
                <a16:creationId xmlns:a16="http://schemas.microsoft.com/office/drawing/2014/main" id="{89D04C99-7039-4417-B5BE-07FB9BA42291}"/>
              </a:ext>
            </a:extLst>
          </p:cNvPr>
          <p:cNvSpPr>
            <a:spLocks noGrp="1"/>
          </p:cNvSpPr>
          <p:nvPr>
            <p:ph idx="1"/>
          </p:nvPr>
        </p:nvSpPr>
        <p:spPr>
          <a:xfrm>
            <a:off x="292224" y="1075525"/>
            <a:ext cx="11348931" cy="5341395"/>
          </a:xfrm>
        </p:spPr>
        <p:txBody>
          <a:bodyPr>
            <a:noAutofit/>
          </a:bodyPr>
          <a:lstStyle/>
          <a:p>
            <a:pPr>
              <a:lnSpc>
                <a:spcPct val="107000"/>
              </a:lnSpc>
              <a:spcBef>
                <a:spcPts val="0"/>
              </a:spcBef>
              <a:spcAft>
                <a:spcPts val="600"/>
              </a:spcAft>
            </a:pPr>
            <a:r>
              <a:rPr lang="en-GB" b="1" dirty="0">
                <a:solidFill>
                  <a:schemeClr val="accent1"/>
                </a:solidFill>
                <a:effectLst/>
                <a:ea typeface="Calibri" panose="020F0502020204030204" pitchFamily="34" charset="0"/>
                <a:cs typeface="Times New Roman" panose="02020603050405020304" pitchFamily="18" charset="0"/>
              </a:rPr>
              <a:t>Art. 3 </a:t>
            </a:r>
            <a:r>
              <a:rPr lang="en-GB" b="1" dirty="0">
                <a:solidFill>
                  <a:schemeClr val="accent1"/>
                </a:solidFill>
                <a:ea typeface="Calibri" panose="020F0502020204030204" pitchFamily="34" charset="0"/>
                <a:cs typeface="Times New Roman" panose="02020603050405020304" pitchFamily="18" charset="0"/>
              </a:rPr>
              <a:t>-</a:t>
            </a:r>
            <a:r>
              <a:rPr lang="en-GB" b="1" dirty="0">
                <a:solidFill>
                  <a:schemeClr val="accent1"/>
                </a:solidFill>
                <a:effectLst/>
                <a:ea typeface="Calibri" panose="020F0502020204030204" pitchFamily="34" charset="0"/>
                <a:cs typeface="Times New Roman" panose="02020603050405020304" pitchFamily="18" charset="0"/>
              </a:rPr>
              <a:t> </a:t>
            </a:r>
            <a:r>
              <a:rPr lang="en-GB" b="1" dirty="0" err="1">
                <a:solidFill>
                  <a:schemeClr val="accent1"/>
                </a:solidFill>
                <a:effectLst/>
                <a:ea typeface="Calibri" panose="020F0502020204030204" pitchFamily="34" charset="0"/>
                <a:cs typeface="Times New Roman" panose="02020603050405020304" pitchFamily="18" charset="0"/>
              </a:rPr>
              <a:t>Definizioni</a:t>
            </a:r>
            <a:endParaRPr lang="en-GB" b="1" dirty="0">
              <a:solidFill>
                <a:schemeClr val="accent1"/>
              </a:solidFill>
              <a:effectLst/>
              <a:ea typeface="Calibri" panose="020F0502020204030204" pitchFamily="34" charset="0"/>
              <a:cs typeface="Times New Roman" panose="02020603050405020304" pitchFamily="18" charset="0"/>
            </a:endParaRPr>
          </a:p>
          <a:p>
            <a:pPr marL="0" indent="0">
              <a:lnSpc>
                <a:spcPct val="107000"/>
              </a:lnSpc>
              <a:spcBef>
                <a:spcPts val="0"/>
              </a:spcBef>
              <a:spcAft>
                <a:spcPts val="1800"/>
              </a:spcAft>
              <a:buNone/>
            </a:pPr>
            <a:r>
              <a:rPr lang="en-GB" sz="2400" dirty="0" err="1">
                <a:solidFill>
                  <a:srgbClr val="000000"/>
                </a:solidFill>
                <a:ea typeface="Calibri" panose="020F0502020204030204" pitchFamily="34" charset="0"/>
                <a:cs typeface="Times New Roman" panose="02020603050405020304" pitchFamily="18" charset="0"/>
              </a:rPr>
              <a:t>Divario</a:t>
            </a:r>
            <a:r>
              <a:rPr lang="en-GB" sz="2400" dirty="0">
                <a:solidFill>
                  <a:srgbClr val="000000"/>
                </a:solidFill>
                <a:ea typeface="Calibri" panose="020F0502020204030204" pitchFamily="34" charset="0"/>
                <a:cs typeface="Times New Roman" panose="02020603050405020304" pitchFamily="18" charset="0"/>
              </a:rPr>
              <a:t> </a:t>
            </a:r>
            <a:r>
              <a:rPr lang="en-GB" sz="2400" dirty="0" err="1">
                <a:solidFill>
                  <a:srgbClr val="000000"/>
                </a:solidFill>
                <a:ea typeface="Calibri" panose="020F0502020204030204" pitchFamily="34" charset="0"/>
                <a:cs typeface="Times New Roman" panose="02020603050405020304" pitchFamily="18" charset="0"/>
              </a:rPr>
              <a:t>retributivo</a:t>
            </a:r>
            <a:r>
              <a:rPr lang="en-GB" sz="2400" dirty="0">
                <a:solidFill>
                  <a:srgbClr val="000000"/>
                </a:solidFill>
                <a:ea typeface="Calibri" panose="020F0502020204030204" pitchFamily="34" charset="0"/>
                <a:cs typeface="Times New Roman" panose="02020603050405020304" pitchFamily="18" charset="0"/>
              </a:rPr>
              <a:t>, </a:t>
            </a:r>
            <a:r>
              <a:rPr lang="en-GB" sz="2400" dirty="0" err="1">
                <a:solidFill>
                  <a:srgbClr val="000000"/>
                </a:solidFill>
                <a:ea typeface="Calibri" panose="020F0502020204030204" pitchFamily="34" charset="0"/>
                <a:cs typeface="Times New Roman" panose="02020603050405020304" pitchFamily="18" charset="0"/>
              </a:rPr>
              <a:t>discriminazione</a:t>
            </a:r>
            <a:r>
              <a:rPr lang="en-GB" sz="2400" dirty="0">
                <a:solidFill>
                  <a:srgbClr val="000000"/>
                </a:solidFill>
                <a:ea typeface="Calibri" panose="020F0502020204030204" pitchFamily="34" charset="0"/>
                <a:cs typeface="Times New Roman" panose="02020603050405020304" pitchFamily="18" charset="0"/>
              </a:rPr>
              <a:t> </a:t>
            </a:r>
            <a:r>
              <a:rPr lang="en-GB" sz="2400" dirty="0" err="1">
                <a:solidFill>
                  <a:srgbClr val="000000"/>
                </a:solidFill>
                <a:ea typeface="Calibri" panose="020F0502020204030204" pitchFamily="34" charset="0"/>
                <a:cs typeface="Times New Roman" panose="02020603050405020304" pitchFamily="18" charset="0"/>
              </a:rPr>
              <a:t>diretta</a:t>
            </a:r>
            <a:r>
              <a:rPr lang="en-GB" sz="2400" dirty="0">
                <a:solidFill>
                  <a:srgbClr val="000000"/>
                </a:solidFill>
                <a:ea typeface="Calibri" panose="020F0502020204030204" pitchFamily="34" charset="0"/>
                <a:cs typeface="Times New Roman" panose="02020603050405020304" pitchFamily="18" charset="0"/>
              </a:rPr>
              <a:t> ed </a:t>
            </a:r>
            <a:r>
              <a:rPr lang="en-GB" sz="2400" dirty="0" err="1">
                <a:solidFill>
                  <a:srgbClr val="000000"/>
                </a:solidFill>
                <a:ea typeface="Calibri" panose="020F0502020204030204" pitchFamily="34" charset="0"/>
                <a:cs typeface="Times New Roman" panose="02020603050405020304" pitchFamily="18" charset="0"/>
              </a:rPr>
              <a:t>indiretta</a:t>
            </a:r>
            <a:r>
              <a:rPr lang="en-GB" sz="2400" dirty="0">
                <a:solidFill>
                  <a:srgbClr val="000000"/>
                </a:solidFill>
                <a:ea typeface="Calibri" panose="020F0502020204030204" pitchFamily="34" charset="0"/>
                <a:cs typeface="Times New Roman" panose="02020603050405020304" pitchFamily="18" charset="0"/>
              </a:rPr>
              <a:t>, </a:t>
            </a:r>
            <a:r>
              <a:rPr lang="en-GB" sz="2400" dirty="0" err="1">
                <a:solidFill>
                  <a:srgbClr val="000000"/>
                </a:solidFill>
                <a:ea typeface="Calibri" panose="020F0502020204030204" pitchFamily="34" charset="0"/>
                <a:cs typeface="Times New Roman" panose="02020603050405020304" pitchFamily="18" charset="0"/>
              </a:rPr>
              <a:t>rappresentanti</a:t>
            </a:r>
            <a:r>
              <a:rPr lang="en-GB" sz="2400" dirty="0">
                <a:solidFill>
                  <a:srgbClr val="000000"/>
                </a:solidFill>
                <a:ea typeface="Calibri" panose="020F0502020204030204" pitchFamily="34" charset="0"/>
                <a:cs typeface="Times New Roman" panose="02020603050405020304" pitchFamily="18" charset="0"/>
              </a:rPr>
              <a:t> </a:t>
            </a:r>
            <a:r>
              <a:rPr lang="en-GB" sz="2400" dirty="0" err="1">
                <a:solidFill>
                  <a:srgbClr val="000000"/>
                </a:solidFill>
                <a:ea typeface="Calibri" panose="020F0502020204030204" pitchFamily="34" charset="0"/>
                <a:cs typeface="Times New Roman" panose="02020603050405020304" pitchFamily="18" charset="0"/>
              </a:rPr>
              <a:t>dei</a:t>
            </a:r>
            <a:r>
              <a:rPr lang="en-GB" sz="2400" dirty="0">
                <a:solidFill>
                  <a:srgbClr val="000000"/>
                </a:solidFill>
                <a:ea typeface="Calibri" panose="020F0502020204030204" pitchFamily="34" charset="0"/>
                <a:cs typeface="Times New Roman" panose="02020603050405020304" pitchFamily="18" charset="0"/>
              </a:rPr>
              <a:t> </a:t>
            </a:r>
            <a:r>
              <a:rPr lang="en-GB" sz="2400" dirty="0" err="1">
                <a:solidFill>
                  <a:srgbClr val="000000"/>
                </a:solidFill>
                <a:ea typeface="Calibri" panose="020F0502020204030204" pitchFamily="34" charset="0"/>
                <a:cs typeface="Times New Roman" panose="02020603050405020304" pitchFamily="18" charset="0"/>
              </a:rPr>
              <a:t>lavoratori</a:t>
            </a:r>
            <a:endParaRPr lang="en-GB" sz="2400" dirty="0">
              <a:solidFill>
                <a:srgbClr val="000000"/>
              </a:solidFill>
              <a:effectLst/>
              <a:ea typeface="Calibri" panose="020F0502020204030204" pitchFamily="34" charset="0"/>
              <a:cs typeface="Times New Roman" panose="02020603050405020304" pitchFamily="18" charset="0"/>
            </a:endParaRPr>
          </a:p>
          <a:p>
            <a:pPr>
              <a:lnSpc>
                <a:spcPct val="107000"/>
              </a:lnSpc>
              <a:spcBef>
                <a:spcPts val="0"/>
              </a:spcBef>
              <a:spcAft>
                <a:spcPts val="600"/>
              </a:spcAft>
            </a:pPr>
            <a:r>
              <a:rPr lang="it-IT" b="1" dirty="0">
                <a:solidFill>
                  <a:schemeClr val="accent1"/>
                </a:solidFill>
                <a:ea typeface="Calibri" panose="020F0502020204030204" pitchFamily="34" charset="0"/>
                <a:cs typeface="Times New Roman" panose="02020603050405020304" pitchFamily="18" charset="0"/>
              </a:rPr>
              <a:t>Art. 4 - Stesso lavoro e lavoro di pari valore </a:t>
            </a:r>
          </a:p>
          <a:p>
            <a:pPr marL="0" indent="0">
              <a:lnSpc>
                <a:spcPct val="107000"/>
              </a:lnSpc>
              <a:spcBef>
                <a:spcPts val="0"/>
              </a:spcBef>
              <a:spcAft>
                <a:spcPts val="1800"/>
              </a:spcAft>
              <a:buNone/>
            </a:pPr>
            <a:r>
              <a:rPr lang="it-IT" sz="2400" dirty="0">
                <a:solidFill>
                  <a:srgbClr val="000000"/>
                </a:solidFill>
                <a:ea typeface="Calibri" panose="020F0502020204030204" pitchFamily="34" charset="0"/>
                <a:cs typeface="Times New Roman" panose="02020603050405020304" pitchFamily="18" charset="0"/>
              </a:rPr>
              <a:t>sistemi retributivi che assicurino la parità di retribuzione per uno stesso lavoro o per un lavoro di pari valore. </a:t>
            </a:r>
            <a:endParaRPr lang="en-GB" sz="2400" dirty="0">
              <a:solidFill>
                <a:srgbClr val="000000"/>
              </a:solidFill>
              <a:ea typeface="Calibri" panose="020F0502020204030204" pitchFamily="34" charset="0"/>
              <a:cs typeface="Times New Roman" panose="02020603050405020304" pitchFamily="18" charset="0"/>
            </a:endParaRPr>
          </a:p>
          <a:p>
            <a:pPr>
              <a:lnSpc>
                <a:spcPct val="107000"/>
              </a:lnSpc>
              <a:spcBef>
                <a:spcPts val="0"/>
              </a:spcBef>
              <a:spcAft>
                <a:spcPts val="600"/>
              </a:spcAft>
            </a:pPr>
            <a:r>
              <a:rPr lang="en-GB" b="1" dirty="0">
                <a:solidFill>
                  <a:schemeClr val="accent1"/>
                </a:solidFill>
                <a:effectLst/>
                <a:ea typeface="Calibri" panose="020F0502020204030204" pitchFamily="34" charset="0"/>
                <a:cs typeface="Times New Roman" panose="02020603050405020304" pitchFamily="18" charset="0"/>
              </a:rPr>
              <a:t>Art. 13 - </a:t>
            </a:r>
            <a:r>
              <a:rPr lang="en-GB" b="1" dirty="0" err="1">
                <a:solidFill>
                  <a:schemeClr val="accent1"/>
                </a:solidFill>
                <a:effectLst/>
                <a:ea typeface="Calibri" panose="020F0502020204030204" pitchFamily="34" charset="0"/>
                <a:cs typeface="Times New Roman" panose="02020603050405020304" pitchFamily="18" charset="0"/>
              </a:rPr>
              <a:t>Dialogo</a:t>
            </a:r>
            <a:r>
              <a:rPr lang="en-GB" b="1" dirty="0">
                <a:solidFill>
                  <a:schemeClr val="accent1"/>
                </a:solidFill>
                <a:effectLst/>
                <a:ea typeface="Calibri" panose="020F0502020204030204" pitchFamily="34" charset="0"/>
                <a:cs typeface="Times New Roman" panose="02020603050405020304" pitchFamily="18" charset="0"/>
              </a:rPr>
              <a:t> </a:t>
            </a:r>
            <a:r>
              <a:rPr lang="en-GB" b="1" dirty="0" err="1">
                <a:solidFill>
                  <a:schemeClr val="accent1"/>
                </a:solidFill>
                <a:effectLst/>
                <a:ea typeface="Calibri" panose="020F0502020204030204" pitchFamily="34" charset="0"/>
                <a:cs typeface="Times New Roman" panose="02020603050405020304" pitchFamily="18" charset="0"/>
              </a:rPr>
              <a:t>Sociale</a:t>
            </a:r>
            <a:endParaRPr lang="en-GB" b="1" dirty="0">
              <a:solidFill>
                <a:schemeClr val="accent1"/>
              </a:solidFill>
              <a:effectLst/>
              <a:ea typeface="Calibri" panose="020F0502020204030204" pitchFamily="34" charset="0"/>
              <a:cs typeface="Times New Roman" panose="02020603050405020304" pitchFamily="18" charset="0"/>
            </a:endParaRPr>
          </a:p>
          <a:p>
            <a:pPr marL="0" lvl="0" indent="0" algn="just">
              <a:lnSpc>
                <a:spcPct val="107000"/>
              </a:lnSpc>
              <a:spcBef>
                <a:spcPts val="0"/>
              </a:spcBef>
              <a:spcAft>
                <a:spcPts val="1200"/>
              </a:spcAft>
              <a:buNone/>
            </a:pPr>
            <a:r>
              <a:rPr lang="it-IT" sz="2400" dirty="0"/>
              <a:t>Fatta salva l'autonomia delle parti sociali e conformemente al diritto e alle prassi nazionali, gli Stati membri adottano misure adeguate</a:t>
            </a:r>
          </a:p>
          <a:p>
            <a:pPr marL="342900" lvl="0" indent="-342900" algn="just">
              <a:lnSpc>
                <a:spcPct val="107000"/>
              </a:lnSpc>
              <a:spcBef>
                <a:spcPts val="0"/>
              </a:spcBef>
              <a:spcAft>
                <a:spcPts val="1200"/>
              </a:spcAft>
              <a:buFont typeface="+mj-lt"/>
              <a:buAutoNum type="arabicPeriod"/>
            </a:pPr>
            <a:r>
              <a:rPr lang="it-IT" sz="2400" dirty="0"/>
              <a:t>Coinvolgimento effettivo parti sociali</a:t>
            </a:r>
          </a:p>
          <a:p>
            <a:pPr marL="342900" lvl="0" indent="-342900">
              <a:lnSpc>
                <a:spcPct val="107000"/>
              </a:lnSpc>
              <a:spcBef>
                <a:spcPts val="0"/>
              </a:spcBef>
              <a:spcAft>
                <a:spcPts val="1200"/>
              </a:spcAft>
              <a:buFont typeface="+mj-lt"/>
              <a:buAutoNum type="arabicPeriod"/>
            </a:pPr>
            <a:r>
              <a:rPr lang="it-IT" sz="2400" dirty="0"/>
              <a:t>Promuovere e incoraggiare contrattazione collettiva per contrastare la discriminazione retributiva</a:t>
            </a:r>
            <a:endParaRPr lang="en-GB" sz="2400" dirty="0">
              <a:solidFill>
                <a:srgbClr val="000000"/>
              </a:solidFill>
              <a:effectLst/>
              <a:ea typeface="Calibri" panose="020F0502020204030204" pitchFamily="34" charset="0"/>
              <a:cs typeface="Times New Roman" panose="02020603050405020304" pitchFamily="18" charset="0"/>
            </a:endParaRPr>
          </a:p>
          <a:p>
            <a:pPr>
              <a:lnSpc>
                <a:spcPct val="107000"/>
              </a:lnSpc>
              <a:spcAft>
                <a:spcPts val="800"/>
              </a:spcAft>
            </a:pPr>
            <a:endParaRPr lang="en-GB" sz="1600" dirty="0">
              <a:solidFill>
                <a:srgbClr val="000000"/>
              </a:solidFill>
              <a:ea typeface="Calibri" panose="020F0502020204030204" pitchFamily="34" charset="0"/>
              <a:cs typeface="Times New Roman" panose="02020603050405020304" pitchFamily="18" charset="0"/>
            </a:endParaRPr>
          </a:p>
          <a:p>
            <a:pPr>
              <a:lnSpc>
                <a:spcPct val="107000"/>
              </a:lnSpc>
              <a:spcAft>
                <a:spcPts val="800"/>
              </a:spcAft>
            </a:pPr>
            <a:endParaRPr lang="en-GB" sz="1600" dirty="0">
              <a:solidFill>
                <a:srgbClr val="000000"/>
              </a:solidFill>
              <a:effectLst/>
              <a:ea typeface="Calibri" panose="020F0502020204030204" pitchFamily="34" charset="0"/>
              <a:cs typeface="Times New Roman" panose="02020603050405020304" pitchFamily="18" charset="0"/>
            </a:endParaRPr>
          </a:p>
          <a:p>
            <a:pPr>
              <a:lnSpc>
                <a:spcPct val="107000"/>
              </a:lnSpc>
              <a:spcAft>
                <a:spcPts val="800"/>
              </a:spcAft>
            </a:pPr>
            <a:endParaRPr lang="en-US" sz="1600" dirty="0">
              <a:effectLst/>
              <a:ea typeface="Calibri" panose="020F0502020204030204" pitchFamily="34" charset="0"/>
              <a:cs typeface="Times New Roman" panose="02020603050405020304" pitchFamily="18" charset="0"/>
            </a:endParaRPr>
          </a:p>
          <a:p>
            <a:pPr>
              <a:lnSpc>
                <a:spcPct val="107000"/>
              </a:lnSpc>
              <a:spcAft>
                <a:spcPts val="800"/>
              </a:spcAft>
            </a:pPr>
            <a:endParaRPr lang="en-GB" sz="1600" dirty="0">
              <a:effectLst/>
              <a:ea typeface="Calibri" panose="020F0502020204030204" pitchFamily="34" charset="0"/>
              <a:cs typeface="Times New Roman" panose="02020603050405020304" pitchFamily="18" charset="0"/>
            </a:endParaRPr>
          </a:p>
          <a:p>
            <a:endParaRPr lang="en-GB" sz="1600" dirty="0"/>
          </a:p>
        </p:txBody>
      </p:sp>
      <p:sp>
        <p:nvSpPr>
          <p:cNvPr id="4" name="Title 1">
            <a:extLst>
              <a:ext uri="{FF2B5EF4-FFF2-40B4-BE49-F238E27FC236}">
                <a16:creationId xmlns:a16="http://schemas.microsoft.com/office/drawing/2014/main" id="{2E80FCB1-3F63-DB13-3FB4-39052C8343CB}"/>
              </a:ext>
            </a:extLst>
          </p:cNvPr>
          <p:cNvSpPr txBox="1">
            <a:spLocks/>
          </p:cNvSpPr>
          <p:nvPr/>
        </p:nvSpPr>
        <p:spPr>
          <a:xfrm>
            <a:off x="412539" y="271072"/>
            <a:ext cx="8596668" cy="515695"/>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de-DE" sz="3000" b="1" dirty="0" err="1">
                <a:solidFill>
                  <a:srgbClr val="C00000"/>
                </a:solidFill>
              </a:rPr>
              <a:t>Disposizioni</a:t>
            </a:r>
            <a:r>
              <a:rPr lang="de-DE" sz="3000" b="1" dirty="0">
                <a:solidFill>
                  <a:srgbClr val="C00000"/>
                </a:solidFill>
              </a:rPr>
              <a:t> </a:t>
            </a:r>
            <a:r>
              <a:rPr lang="de-DE" sz="3000" b="1" dirty="0" err="1">
                <a:solidFill>
                  <a:srgbClr val="C00000"/>
                </a:solidFill>
              </a:rPr>
              <a:t>generali</a:t>
            </a:r>
            <a:r>
              <a:rPr lang="de-DE" sz="3000" b="1" dirty="0">
                <a:solidFill>
                  <a:srgbClr val="C00000"/>
                </a:solidFill>
              </a:rPr>
              <a:t> e </a:t>
            </a:r>
            <a:r>
              <a:rPr lang="de-DE" sz="3000" b="1" dirty="0" err="1">
                <a:solidFill>
                  <a:srgbClr val="C00000"/>
                </a:solidFill>
              </a:rPr>
              <a:t>dialogo</a:t>
            </a:r>
            <a:r>
              <a:rPr lang="de-DE" sz="3000" b="1" dirty="0">
                <a:solidFill>
                  <a:srgbClr val="C00000"/>
                </a:solidFill>
              </a:rPr>
              <a:t> </a:t>
            </a:r>
            <a:r>
              <a:rPr lang="de-DE" sz="3000" b="1" dirty="0" err="1">
                <a:solidFill>
                  <a:srgbClr val="C00000"/>
                </a:solidFill>
              </a:rPr>
              <a:t>sociale</a:t>
            </a:r>
            <a:endParaRPr lang="de-DE" sz="3000" b="1" dirty="0">
              <a:solidFill>
                <a:srgbClr val="C00000"/>
              </a:solidFill>
            </a:endParaRPr>
          </a:p>
        </p:txBody>
      </p:sp>
    </p:spTree>
    <p:extLst>
      <p:ext uri="{BB962C8B-B14F-4D97-AF65-F5344CB8AC3E}">
        <p14:creationId xmlns:p14="http://schemas.microsoft.com/office/powerpoint/2010/main" val="10314566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D04C99-7039-4417-B5BE-07FB9BA42291}"/>
              </a:ext>
            </a:extLst>
          </p:cNvPr>
          <p:cNvSpPr>
            <a:spLocks noGrp="1"/>
          </p:cNvSpPr>
          <p:nvPr>
            <p:ph idx="1"/>
          </p:nvPr>
        </p:nvSpPr>
        <p:spPr>
          <a:xfrm>
            <a:off x="6144129" y="1131897"/>
            <a:ext cx="5853530" cy="5490606"/>
          </a:xfrm>
          <a:ln w="31750">
            <a:solidFill>
              <a:schemeClr val="accent1"/>
            </a:solidFill>
          </a:ln>
        </p:spPr>
        <p:txBody>
          <a:bodyPr>
            <a:normAutofit/>
          </a:bodyPr>
          <a:lstStyle/>
          <a:p>
            <a:pPr marL="0" indent="0">
              <a:lnSpc>
                <a:spcPct val="117000"/>
              </a:lnSpc>
              <a:spcAft>
                <a:spcPts val="800"/>
              </a:spcAft>
              <a:buNone/>
            </a:pPr>
            <a:r>
              <a:rPr lang="it-IT" sz="2600" b="1" dirty="0">
                <a:solidFill>
                  <a:schemeClr val="accent1"/>
                </a:solidFill>
                <a:ea typeface="Calibri" panose="020F0502020204030204" pitchFamily="34" charset="0"/>
                <a:cs typeface="Times New Roman" panose="02020603050405020304" pitchFamily="18" charset="0"/>
              </a:rPr>
              <a:t>…determinazione delle retribuzioni e dei criteri per la progressione economica (</a:t>
            </a:r>
            <a:r>
              <a:rPr lang="it-IT" sz="2600" b="1" u="sng" dirty="0">
                <a:solidFill>
                  <a:schemeClr val="accent1"/>
                </a:solidFill>
                <a:ea typeface="Calibri" panose="020F0502020204030204" pitchFamily="34" charset="0"/>
                <a:cs typeface="Times New Roman" panose="02020603050405020304" pitchFamily="18" charset="0"/>
              </a:rPr>
              <a:t>Art. 6</a:t>
            </a:r>
            <a:r>
              <a:rPr lang="it-IT" sz="2600" b="1" dirty="0">
                <a:solidFill>
                  <a:schemeClr val="accent1"/>
                </a:solidFill>
                <a:ea typeface="Calibri" panose="020F0502020204030204" pitchFamily="34" charset="0"/>
                <a:cs typeface="Times New Roman" panose="02020603050405020304" pitchFamily="18" charset="0"/>
              </a:rPr>
              <a:t>) </a:t>
            </a:r>
          </a:p>
          <a:p>
            <a:r>
              <a:rPr lang="en-GB" sz="2400" dirty="0" err="1">
                <a:effectLst/>
                <a:ea typeface="Calibri" panose="020F0502020204030204" pitchFamily="34" charset="0"/>
                <a:cs typeface="Times New Roman" panose="02020603050405020304" pitchFamily="18" charset="0"/>
              </a:rPr>
              <a:t>Criteri</a:t>
            </a:r>
            <a:r>
              <a:rPr lang="en-GB" sz="2400" dirty="0">
                <a:effectLst/>
                <a:ea typeface="Calibri" panose="020F0502020204030204" pitchFamily="34" charset="0"/>
                <a:cs typeface="Times New Roman" panose="02020603050405020304" pitchFamily="18" charset="0"/>
              </a:rPr>
              <a:t> per </a:t>
            </a:r>
            <a:r>
              <a:rPr lang="en-GB" sz="2400" dirty="0" err="1">
                <a:effectLst/>
                <a:ea typeface="Calibri" panose="020F0502020204030204" pitchFamily="34" charset="0"/>
                <a:cs typeface="Times New Roman" panose="02020603050405020304" pitchFamily="18" charset="0"/>
              </a:rPr>
              <a:t>determinare</a:t>
            </a:r>
            <a:r>
              <a:rPr lang="en-GB" sz="2400" dirty="0">
                <a:effectLst/>
                <a:ea typeface="Calibri" panose="020F0502020204030204" pitchFamily="34" charset="0"/>
                <a:cs typeface="Times New Roman" panose="02020603050405020304" pitchFamily="18" charset="0"/>
              </a:rPr>
              <a:t> la </a:t>
            </a:r>
            <a:r>
              <a:rPr lang="en-GB" sz="2400" dirty="0" err="1">
                <a:effectLst/>
                <a:ea typeface="Calibri" panose="020F0502020204030204" pitchFamily="34" charset="0"/>
                <a:cs typeface="Times New Roman" panose="02020603050405020304" pitchFamily="18" charset="0"/>
              </a:rPr>
              <a:t>progessione</a:t>
            </a:r>
            <a:r>
              <a:rPr lang="en-GB" sz="2400" dirty="0">
                <a:effectLst/>
                <a:ea typeface="Calibri" panose="020F0502020204030204" pitchFamily="34" charset="0"/>
                <a:cs typeface="Times New Roman" panose="02020603050405020304" pitchFamily="18" charset="0"/>
              </a:rPr>
              <a:t> retributive e di </a:t>
            </a:r>
            <a:r>
              <a:rPr lang="en-GB" sz="2400" dirty="0" err="1">
                <a:effectLst/>
                <a:ea typeface="Calibri" panose="020F0502020204030204" pitchFamily="34" charset="0"/>
                <a:cs typeface="Times New Roman" panose="02020603050405020304" pitchFamily="18" charset="0"/>
              </a:rPr>
              <a:t>carriera</a:t>
            </a:r>
            <a:r>
              <a:rPr lang="en-GB" sz="2400" dirty="0">
                <a:effectLst/>
                <a:ea typeface="Calibri" panose="020F0502020204030204" pitchFamily="34" charset="0"/>
                <a:cs typeface="Times New Roman" panose="02020603050405020304" pitchFamily="18" charset="0"/>
              </a:rPr>
              <a:t> </a:t>
            </a:r>
            <a:r>
              <a:rPr lang="en-GB" sz="2400" dirty="0">
                <a:effectLst/>
                <a:ea typeface="Calibri" panose="020F0502020204030204" pitchFamily="34" charset="0"/>
                <a:cs typeface="Times New Roman" panose="02020603050405020304" pitchFamily="18" charset="0"/>
                <a:sym typeface="Wingdings" panose="05000000000000000000" pitchFamily="2" charset="2"/>
              </a:rPr>
              <a:t> </a:t>
            </a:r>
            <a:r>
              <a:rPr lang="it-IT" sz="2400" b="0" i="0" dirty="0">
                <a:effectLst/>
                <a:latin typeface="+mn-lt"/>
              </a:rPr>
              <a:t>oggettivi e neutri sotto il profilo del genere</a:t>
            </a:r>
            <a:endParaRPr lang="en-GB" sz="2400" dirty="0">
              <a:effectLst/>
              <a:ea typeface="Calibri" panose="020F0502020204030204" pitchFamily="34" charset="0"/>
              <a:cs typeface="Times New Roman" panose="02020603050405020304" pitchFamily="18" charset="0"/>
            </a:endParaRPr>
          </a:p>
          <a:p>
            <a:pPr marL="0" indent="0">
              <a:lnSpc>
                <a:spcPct val="117000"/>
              </a:lnSpc>
              <a:spcAft>
                <a:spcPts val="800"/>
              </a:spcAft>
              <a:buNone/>
            </a:pPr>
            <a:r>
              <a:rPr lang="en-GB" b="1" dirty="0" err="1">
                <a:solidFill>
                  <a:schemeClr val="accent1"/>
                </a:solidFill>
                <a:ea typeface="Calibri" panose="020F0502020204030204" pitchFamily="34" charset="0"/>
                <a:cs typeface="Times New Roman" panose="02020603050405020304" pitchFamily="18" charset="0"/>
              </a:rPr>
              <a:t>Diritto</a:t>
            </a:r>
            <a:r>
              <a:rPr lang="en-GB" b="1" dirty="0">
                <a:solidFill>
                  <a:schemeClr val="accent1"/>
                </a:solidFill>
                <a:ea typeface="Calibri" panose="020F0502020204030204" pitchFamily="34" charset="0"/>
                <a:cs typeface="Times New Roman" panose="02020603050405020304" pitchFamily="18" charset="0"/>
              </a:rPr>
              <a:t> di </a:t>
            </a:r>
            <a:r>
              <a:rPr lang="en-GB" b="1" dirty="0" err="1">
                <a:solidFill>
                  <a:schemeClr val="accent1"/>
                </a:solidFill>
                <a:ea typeface="Calibri" panose="020F0502020204030204" pitchFamily="34" charset="0"/>
                <a:cs typeface="Times New Roman" panose="02020603050405020304" pitchFamily="18" charset="0"/>
              </a:rPr>
              <a:t>informazione</a:t>
            </a:r>
            <a:r>
              <a:rPr lang="en-GB" b="1" dirty="0">
                <a:solidFill>
                  <a:schemeClr val="accent1"/>
                </a:solidFill>
                <a:ea typeface="Calibri" panose="020F0502020204030204" pitchFamily="34" charset="0"/>
                <a:cs typeface="Times New Roman" panose="02020603050405020304" pitchFamily="18" charset="0"/>
              </a:rPr>
              <a:t> (</a:t>
            </a:r>
            <a:r>
              <a:rPr lang="en-GB" b="1" u="sng" dirty="0">
                <a:solidFill>
                  <a:schemeClr val="accent1"/>
                </a:solidFill>
                <a:ea typeface="Calibri" panose="020F0502020204030204" pitchFamily="34" charset="0"/>
                <a:cs typeface="Times New Roman" panose="02020603050405020304" pitchFamily="18" charset="0"/>
              </a:rPr>
              <a:t>Art. 7</a:t>
            </a:r>
            <a:r>
              <a:rPr lang="en-GB" b="1" dirty="0">
                <a:solidFill>
                  <a:schemeClr val="accent1"/>
                </a:solidFill>
                <a:ea typeface="Calibri" panose="020F0502020204030204" pitchFamily="34" charset="0"/>
                <a:cs typeface="Times New Roman" panose="02020603050405020304" pitchFamily="18" charset="0"/>
              </a:rPr>
              <a:t>)</a:t>
            </a:r>
          </a:p>
          <a:p>
            <a:pPr algn="l">
              <a:buFont typeface="Arial" panose="020B0604020202020204" pitchFamily="34" charset="0"/>
              <a:buChar char="•"/>
            </a:pPr>
            <a:r>
              <a:rPr lang="it-IT" sz="2400" b="1" i="0" dirty="0">
                <a:solidFill>
                  <a:srgbClr val="3E4951"/>
                </a:solidFill>
                <a:effectLst/>
                <a:latin typeface="+mn-lt"/>
              </a:rPr>
              <a:t>Livello retributivo individuale e livelli retributivi medi</a:t>
            </a:r>
            <a:r>
              <a:rPr lang="it-IT" sz="2400" b="0" i="0" dirty="0">
                <a:solidFill>
                  <a:srgbClr val="3E4951"/>
                </a:solidFill>
                <a:effectLst/>
                <a:latin typeface="+mn-lt"/>
              </a:rPr>
              <a:t>, ripartiti per sesso, delle categorie di lavoratori che svolgono lo stesso lavoro o un lavoro di pari valore</a:t>
            </a:r>
          </a:p>
          <a:p>
            <a:pPr>
              <a:lnSpc>
                <a:spcPct val="107000"/>
              </a:lnSpc>
              <a:spcAft>
                <a:spcPts val="800"/>
              </a:spcAft>
            </a:pPr>
            <a:endParaRPr lang="en-GB" sz="1800" i="1" dirty="0">
              <a:effectLst/>
              <a:ea typeface="Calibri" panose="020F0502020204030204" pitchFamily="34" charset="0"/>
              <a:cs typeface="Times New Roman" panose="02020603050405020304" pitchFamily="18" charset="0"/>
            </a:endParaRPr>
          </a:p>
          <a:p>
            <a:endParaRPr lang="en-GB" dirty="0"/>
          </a:p>
        </p:txBody>
      </p:sp>
      <p:sp>
        <p:nvSpPr>
          <p:cNvPr id="6" name="Title 1">
            <a:extLst>
              <a:ext uri="{FF2B5EF4-FFF2-40B4-BE49-F238E27FC236}">
                <a16:creationId xmlns:a16="http://schemas.microsoft.com/office/drawing/2014/main" id="{D96C2A7B-29B0-E9C0-CB1B-B7DC2F3BADED}"/>
              </a:ext>
            </a:extLst>
          </p:cNvPr>
          <p:cNvSpPr txBox="1">
            <a:spLocks/>
          </p:cNvSpPr>
          <p:nvPr/>
        </p:nvSpPr>
        <p:spPr>
          <a:xfrm>
            <a:off x="306678" y="230879"/>
            <a:ext cx="8596668" cy="515695"/>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de-DE" sz="3000" b="1" dirty="0" err="1">
                <a:solidFill>
                  <a:srgbClr val="C00000"/>
                </a:solidFill>
              </a:rPr>
              <a:t>Misure</a:t>
            </a:r>
            <a:r>
              <a:rPr lang="de-DE" sz="3000" b="1" dirty="0">
                <a:solidFill>
                  <a:srgbClr val="C00000"/>
                </a:solidFill>
              </a:rPr>
              <a:t> per la </a:t>
            </a:r>
            <a:r>
              <a:rPr lang="de-DE" sz="3000" b="1" dirty="0" err="1">
                <a:solidFill>
                  <a:srgbClr val="C00000"/>
                </a:solidFill>
              </a:rPr>
              <a:t>trasparenza</a:t>
            </a:r>
            <a:r>
              <a:rPr lang="de-DE" sz="3000" b="1" dirty="0">
                <a:solidFill>
                  <a:srgbClr val="C00000"/>
                </a:solidFill>
              </a:rPr>
              <a:t> </a:t>
            </a:r>
            <a:r>
              <a:rPr lang="de-DE" sz="3000" b="1" dirty="0" err="1">
                <a:solidFill>
                  <a:srgbClr val="C00000"/>
                </a:solidFill>
              </a:rPr>
              <a:t>retributiva</a:t>
            </a:r>
            <a:r>
              <a:rPr lang="de-DE" sz="3000" b="1" dirty="0">
                <a:solidFill>
                  <a:srgbClr val="C00000"/>
                </a:solidFill>
              </a:rPr>
              <a:t>…</a:t>
            </a:r>
            <a:endParaRPr lang="en-GB" sz="3000" b="1" dirty="0">
              <a:solidFill>
                <a:srgbClr val="C00000"/>
              </a:solidFill>
            </a:endParaRPr>
          </a:p>
        </p:txBody>
      </p:sp>
      <p:sp>
        <p:nvSpPr>
          <p:cNvPr id="4" name="TextBox 3">
            <a:extLst>
              <a:ext uri="{FF2B5EF4-FFF2-40B4-BE49-F238E27FC236}">
                <a16:creationId xmlns:a16="http://schemas.microsoft.com/office/drawing/2014/main" id="{47C33F19-B18B-3698-ED4C-240D37DE0990}"/>
              </a:ext>
            </a:extLst>
          </p:cNvPr>
          <p:cNvSpPr txBox="1"/>
          <p:nvPr/>
        </p:nvSpPr>
        <p:spPr>
          <a:xfrm>
            <a:off x="140331" y="1131897"/>
            <a:ext cx="5715000" cy="5490606"/>
          </a:xfrm>
          <a:prstGeom prst="rect">
            <a:avLst/>
          </a:prstGeom>
          <a:noFill/>
          <a:ln w="31750">
            <a:solidFill>
              <a:srgbClr val="C00000"/>
            </a:solidFill>
          </a:ln>
        </p:spPr>
        <p:txBody>
          <a:bodyPr wrap="square" rtlCol="0">
            <a:spAutoFit/>
          </a:bodyPr>
          <a:lstStyle/>
          <a:p>
            <a:pPr>
              <a:spcAft>
                <a:spcPts val="1200"/>
              </a:spcAft>
            </a:pPr>
            <a:r>
              <a:rPr lang="en-GB" sz="2600" b="1" dirty="0">
                <a:solidFill>
                  <a:schemeClr val="accent1"/>
                </a:solidFill>
                <a:ea typeface="Calibri" panose="020F0502020204030204" pitchFamily="34" charset="0"/>
                <a:cs typeface="Times New Roman" panose="02020603050405020304" pitchFamily="18" charset="0"/>
              </a:rPr>
              <a:t>…prima </a:t>
            </a:r>
            <a:r>
              <a:rPr lang="en-GB" sz="2600" b="1" dirty="0" err="1">
                <a:solidFill>
                  <a:schemeClr val="accent1"/>
                </a:solidFill>
                <a:ea typeface="Calibri" panose="020F0502020204030204" pitchFamily="34" charset="0"/>
                <a:cs typeface="Times New Roman" panose="02020603050405020304" pitchFamily="18" charset="0"/>
              </a:rPr>
              <a:t>dell'assunzione</a:t>
            </a:r>
            <a:r>
              <a:rPr lang="en-GB" sz="2600" b="1" dirty="0">
                <a:solidFill>
                  <a:schemeClr val="accent1"/>
                </a:solidFill>
                <a:ea typeface="Calibri" panose="020F0502020204030204" pitchFamily="34" charset="0"/>
                <a:cs typeface="Times New Roman" panose="02020603050405020304" pitchFamily="18" charset="0"/>
              </a:rPr>
              <a:t> (</a:t>
            </a:r>
            <a:r>
              <a:rPr lang="en-GB" sz="2600" b="1" u="sng" dirty="0">
                <a:solidFill>
                  <a:schemeClr val="accent1"/>
                </a:solidFill>
                <a:ea typeface="Calibri" panose="020F0502020204030204" pitchFamily="34" charset="0"/>
                <a:cs typeface="Times New Roman" panose="02020603050405020304" pitchFamily="18" charset="0"/>
              </a:rPr>
              <a:t>Art. 5</a:t>
            </a:r>
            <a:r>
              <a:rPr lang="en-GB" sz="2600" b="1" dirty="0">
                <a:solidFill>
                  <a:schemeClr val="accent1"/>
                </a:solidFill>
                <a:ea typeface="Calibri" panose="020F0502020204030204" pitchFamily="34" charset="0"/>
                <a:cs typeface="Times New Roman" panose="02020603050405020304" pitchFamily="18" charset="0"/>
              </a:rPr>
              <a:t>)</a:t>
            </a:r>
          </a:p>
          <a:p>
            <a:pPr marL="285750" indent="-285750">
              <a:lnSpc>
                <a:spcPct val="107000"/>
              </a:lnSpc>
              <a:spcAft>
                <a:spcPts val="1200"/>
              </a:spcAft>
              <a:buFont typeface="Arial" panose="020B0604020202020204" pitchFamily="34" charset="0"/>
              <a:buChar char="•"/>
            </a:pPr>
            <a:r>
              <a:rPr lang="en-GB" sz="2400" dirty="0" err="1">
                <a:ea typeface="Calibri" panose="020F0502020204030204" pitchFamily="34" charset="0"/>
                <a:cs typeface="Times New Roman" panose="02020603050405020304" pitchFamily="18" charset="0"/>
              </a:rPr>
              <a:t>Obbligo</a:t>
            </a:r>
            <a:r>
              <a:rPr lang="en-GB" sz="2400" dirty="0">
                <a:ea typeface="Calibri" panose="020F0502020204030204" pitchFamily="34" charset="0"/>
                <a:cs typeface="Times New Roman" panose="02020603050405020304" pitchFamily="18" charset="0"/>
              </a:rPr>
              <a:t> per </a:t>
            </a:r>
            <a:r>
              <a:rPr lang="en-GB" sz="2400" dirty="0" err="1">
                <a:ea typeface="Calibri" panose="020F0502020204030204" pitchFamily="34" charset="0"/>
                <a:cs typeface="Times New Roman" panose="02020603050405020304" pitchFamily="18" charset="0"/>
              </a:rPr>
              <a:t>datori</a:t>
            </a:r>
            <a:r>
              <a:rPr lang="en-GB" sz="2400" dirty="0">
                <a:ea typeface="Calibri" panose="020F0502020204030204" pitchFamily="34" charset="0"/>
                <a:cs typeface="Times New Roman" panose="02020603050405020304" pitchFamily="18" charset="0"/>
              </a:rPr>
              <a:t> di </a:t>
            </a:r>
            <a:r>
              <a:rPr lang="en-GB" sz="2400" dirty="0" err="1">
                <a:ea typeface="Calibri" panose="020F0502020204030204" pitchFamily="34" charset="0"/>
                <a:cs typeface="Times New Roman" panose="02020603050405020304" pitchFamily="18" charset="0"/>
              </a:rPr>
              <a:t>lavoro</a:t>
            </a:r>
            <a:r>
              <a:rPr lang="en-GB" sz="2400" dirty="0">
                <a:ea typeface="Calibri" panose="020F0502020204030204" pitchFamily="34" charset="0"/>
                <a:cs typeface="Times New Roman" panose="02020603050405020304" pitchFamily="18" charset="0"/>
              </a:rPr>
              <a:t> di </a:t>
            </a:r>
            <a:r>
              <a:rPr lang="en-GB" sz="2400" dirty="0" err="1">
                <a:ea typeface="Calibri" panose="020F0502020204030204" pitchFamily="34" charset="0"/>
                <a:cs typeface="Times New Roman" panose="02020603050405020304" pitchFamily="18" charset="0"/>
              </a:rPr>
              <a:t>fornire</a:t>
            </a:r>
            <a:r>
              <a:rPr lang="en-GB" sz="2400" dirty="0">
                <a:ea typeface="Calibri" panose="020F0502020204030204" pitchFamily="34" charset="0"/>
                <a:cs typeface="Times New Roman" panose="02020603050405020304" pitchFamily="18" charset="0"/>
              </a:rPr>
              <a:t> info </a:t>
            </a:r>
            <a:r>
              <a:rPr lang="en-GB" sz="2400" dirty="0" err="1">
                <a:ea typeface="Calibri" panose="020F0502020204030204" pitchFamily="34" charset="0"/>
                <a:cs typeface="Times New Roman" panose="02020603050405020304" pitchFamily="18" charset="0"/>
              </a:rPr>
              <a:t>su</a:t>
            </a:r>
            <a:r>
              <a:rPr lang="en-GB" sz="2400" dirty="0">
                <a:ea typeface="Calibri" panose="020F0502020204030204" pitchFamily="34" charset="0"/>
                <a:cs typeface="Times New Roman" panose="02020603050405020304" pitchFamily="18" charset="0"/>
              </a:rPr>
              <a:t> </a:t>
            </a:r>
            <a:r>
              <a:rPr lang="en-GB" sz="2400" dirty="0" err="1">
                <a:ea typeface="Calibri" panose="020F0502020204030204" pitchFamily="34" charset="0"/>
                <a:cs typeface="Times New Roman" panose="02020603050405020304" pitchFamily="18" charset="0"/>
              </a:rPr>
              <a:t>retribuzione</a:t>
            </a:r>
            <a:r>
              <a:rPr lang="en-GB" sz="2400" dirty="0">
                <a:ea typeface="Calibri" panose="020F0502020204030204" pitchFamily="34" charset="0"/>
                <a:cs typeface="Times New Roman" panose="02020603050405020304" pitchFamily="18" charset="0"/>
              </a:rPr>
              <a:t> </a:t>
            </a:r>
            <a:r>
              <a:rPr lang="en-GB" sz="2400" dirty="0" err="1">
                <a:ea typeface="Calibri" panose="020F0502020204030204" pitchFamily="34" charset="0"/>
                <a:cs typeface="Times New Roman" panose="02020603050405020304" pitchFamily="18" charset="0"/>
              </a:rPr>
              <a:t>iniziale</a:t>
            </a:r>
            <a:r>
              <a:rPr lang="en-GB" sz="2400" dirty="0">
                <a:ea typeface="Calibri" panose="020F0502020204030204" pitchFamily="34" charset="0"/>
                <a:cs typeface="Times New Roman" panose="02020603050405020304" pitchFamily="18" charset="0"/>
              </a:rPr>
              <a:t> o fascia retributive </a:t>
            </a:r>
          </a:p>
          <a:p>
            <a:pPr marL="285750" indent="-285750">
              <a:lnSpc>
                <a:spcPct val="107000"/>
              </a:lnSpc>
              <a:spcAft>
                <a:spcPts val="1200"/>
              </a:spcAft>
              <a:buFont typeface="Arial" panose="020B0604020202020204" pitchFamily="34" charset="0"/>
              <a:buChar char="•"/>
            </a:pPr>
            <a:r>
              <a:rPr lang="en-GB" sz="2400" dirty="0" err="1">
                <a:ea typeface="Calibri" panose="020F0502020204030204" pitchFamily="34" charset="0"/>
                <a:cs typeface="Times New Roman" panose="02020603050405020304" pitchFamily="18" charset="0"/>
              </a:rPr>
              <a:t>Disposizioni</a:t>
            </a:r>
            <a:r>
              <a:rPr lang="en-GB" sz="2400" dirty="0">
                <a:ea typeface="Calibri" panose="020F0502020204030204" pitchFamily="34" charset="0"/>
                <a:cs typeface="Times New Roman" panose="02020603050405020304" pitchFamily="18" charset="0"/>
              </a:rPr>
              <a:t> </a:t>
            </a:r>
            <a:r>
              <a:rPr lang="en-GB" sz="2400" dirty="0" err="1">
                <a:ea typeface="Calibri" panose="020F0502020204030204" pitchFamily="34" charset="0"/>
                <a:cs typeface="Times New Roman" panose="02020603050405020304" pitchFamily="18" charset="0"/>
              </a:rPr>
              <a:t>contratto</a:t>
            </a:r>
            <a:r>
              <a:rPr lang="en-GB" sz="2400" dirty="0">
                <a:ea typeface="Calibri" panose="020F0502020204030204" pitchFamily="34" charset="0"/>
                <a:cs typeface="Times New Roman" panose="02020603050405020304" pitchFamily="18" charset="0"/>
              </a:rPr>
              <a:t> </a:t>
            </a:r>
            <a:r>
              <a:rPr lang="en-GB" sz="2400" dirty="0" err="1">
                <a:ea typeface="Calibri" panose="020F0502020204030204" pitchFamily="34" charset="0"/>
                <a:cs typeface="Times New Roman" panose="02020603050405020304" pitchFamily="18" charset="0"/>
              </a:rPr>
              <a:t>collettivo</a:t>
            </a:r>
            <a:endParaRPr lang="en-GB" sz="2400" dirty="0">
              <a:ea typeface="Calibri" panose="020F0502020204030204" pitchFamily="34" charset="0"/>
              <a:cs typeface="Times New Roman" panose="02020603050405020304" pitchFamily="18" charset="0"/>
            </a:endParaRPr>
          </a:p>
          <a:p>
            <a:pPr marL="285750" indent="-285750">
              <a:lnSpc>
                <a:spcPct val="107000"/>
              </a:lnSpc>
              <a:spcAft>
                <a:spcPts val="1200"/>
              </a:spcAft>
              <a:buFont typeface="Arial" panose="020B0604020202020204" pitchFamily="34" charset="0"/>
              <a:buChar char="•"/>
            </a:pPr>
            <a:r>
              <a:rPr lang="en-GB" sz="2400" dirty="0" err="1">
                <a:ea typeface="Calibri" panose="020F0502020204030204" pitchFamily="34" charset="0"/>
                <a:cs typeface="Times New Roman" panose="02020603050405020304" pitchFamily="18" charset="0"/>
              </a:rPr>
              <a:t>Divieto</a:t>
            </a:r>
            <a:r>
              <a:rPr lang="en-GB" sz="2400" dirty="0">
                <a:ea typeface="Calibri" panose="020F0502020204030204" pitchFamily="34" charset="0"/>
                <a:cs typeface="Times New Roman" panose="02020603050405020304" pitchFamily="18" charset="0"/>
              </a:rPr>
              <a:t>  di </a:t>
            </a:r>
            <a:r>
              <a:rPr lang="en-GB" sz="2400" dirty="0" err="1">
                <a:ea typeface="Calibri" panose="020F0502020204030204" pitchFamily="34" charset="0"/>
                <a:cs typeface="Times New Roman" panose="02020603050405020304" pitchFamily="18" charset="0"/>
              </a:rPr>
              <a:t>richiedere</a:t>
            </a:r>
            <a:r>
              <a:rPr lang="en-GB" sz="2400" dirty="0">
                <a:ea typeface="Calibri" panose="020F0502020204030204" pitchFamily="34" charset="0"/>
                <a:cs typeface="Times New Roman" panose="02020603050405020304" pitchFamily="18" charset="0"/>
              </a:rPr>
              <a:t> a candidate/i info </a:t>
            </a:r>
            <a:r>
              <a:rPr lang="en-GB" sz="2400" dirty="0" err="1">
                <a:ea typeface="Calibri" panose="020F0502020204030204" pitchFamily="34" charset="0"/>
                <a:cs typeface="Times New Roman" panose="02020603050405020304" pitchFamily="18" charset="0"/>
              </a:rPr>
              <a:t>su</a:t>
            </a:r>
            <a:r>
              <a:rPr lang="en-GB" sz="2400" dirty="0">
                <a:ea typeface="Calibri" panose="020F0502020204030204" pitchFamily="34" charset="0"/>
                <a:cs typeface="Times New Roman" panose="02020603050405020304" pitchFamily="18" charset="0"/>
              </a:rPr>
              <a:t> </a:t>
            </a:r>
            <a:r>
              <a:rPr lang="en-GB" sz="2400" dirty="0" err="1">
                <a:ea typeface="Calibri" panose="020F0502020204030204" pitchFamily="34" charset="0"/>
                <a:cs typeface="Times New Roman" panose="02020603050405020304" pitchFamily="18" charset="0"/>
              </a:rPr>
              <a:t>retribuzioni</a:t>
            </a:r>
            <a:r>
              <a:rPr lang="en-GB" sz="2400" dirty="0">
                <a:ea typeface="Calibri" panose="020F0502020204030204" pitchFamily="34" charset="0"/>
                <a:cs typeface="Times New Roman" panose="02020603050405020304" pitchFamily="18" charset="0"/>
              </a:rPr>
              <a:t> </a:t>
            </a:r>
            <a:r>
              <a:rPr lang="en-GB" sz="2400" dirty="0" err="1">
                <a:ea typeface="Calibri" panose="020F0502020204030204" pitchFamily="34" charset="0"/>
                <a:cs typeface="Times New Roman" panose="02020603050405020304" pitchFamily="18" charset="0"/>
              </a:rPr>
              <a:t>percepite</a:t>
            </a:r>
            <a:r>
              <a:rPr lang="en-GB" sz="2400" dirty="0">
                <a:ea typeface="Calibri" panose="020F0502020204030204" pitchFamily="34" charset="0"/>
                <a:cs typeface="Times New Roman" panose="02020603050405020304" pitchFamily="18" charset="0"/>
              </a:rPr>
              <a:t> </a:t>
            </a:r>
            <a:r>
              <a:rPr lang="en-GB" sz="2400" dirty="0" err="1">
                <a:ea typeface="Calibri" panose="020F0502020204030204" pitchFamily="34" charset="0"/>
                <a:cs typeface="Times New Roman" panose="02020603050405020304" pitchFamily="18" charset="0"/>
              </a:rPr>
              <a:t>negli</a:t>
            </a:r>
            <a:r>
              <a:rPr lang="en-GB" sz="2400" dirty="0">
                <a:ea typeface="Calibri" panose="020F0502020204030204" pitchFamily="34" charset="0"/>
                <a:cs typeface="Times New Roman" panose="02020603050405020304" pitchFamily="18" charset="0"/>
              </a:rPr>
              <a:t> </a:t>
            </a:r>
            <a:r>
              <a:rPr lang="en-GB" sz="2400" dirty="0" err="1">
                <a:ea typeface="Calibri" panose="020F0502020204030204" pitchFamily="34" charset="0"/>
                <a:cs typeface="Times New Roman" panose="02020603050405020304" pitchFamily="18" charset="0"/>
              </a:rPr>
              <a:t>attuali</a:t>
            </a:r>
            <a:r>
              <a:rPr lang="en-GB" sz="2400" dirty="0">
                <a:ea typeface="Calibri" panose="020F0502020204030204" pitchFamily="34" charset="0"/>
                <a:cs typeface="Times New Roman" panose="02020603050405020304" pitchFamily="18" charset="0"/>
              </a:rPr>
              <a:t> o </a:t>
            </a:r>
            <a:r>
              <a:rPr lang="en-GB" sz="2400" dirty="0" err="1">
                <a:ea typeface="Calibri" panose="020F0502020204030204" pitchFamily="34" charset="0"/>
                <a:cs typeface="Times New Roman" panose="02020603050405020304" pitchFamily="18" charset="0"/>
              </a:rPr>
              <a:t>precedenti</a:t>
            </a:r>
            <a:r>
              <a:rPr lang="en-GB" sz="2400" dirty="0">
                <a:ea typeface="Calibri" panose="020F0502020204030204" pitchFamily="34" charset="0"/>
                <a:cs typeface="Times New Roman" panose="02020603050405020304" pitchFamily="18" charset="0"/>
              </a:rPr>
              <a:t> </a:t>
            </a:r>
            <a:r>
              <a:rPr lang="en-GB" sz="2400" dirty="0" err="1">
                <a:ea typeface="Calibri" panose="020F0502020204030204" pitchFamily="34" charset="0"/>
                <a:cs typeface="Times New Roman" panose="02020603050405020304" pitchFamily="18" charset="0"/>
              </a:rPr>
              <a:t>rapporti</a:t>
            </a:r>
            <a:r>
              <a:rPr lang="en-GB" sz="2400" dirty="0">
                <a:ea typeface="Calibri" panose="020F0502020204030204" pitchFamily="34" charset="0"/>
                <a:cs typeface="Times New Roman" panose="02020603050405020304" pitchFamily="18" charset="0"/>
              </a:rPr>
              <a:t> </a:t>
            </a:r>
            <a:r>
              <a:rPr lang="en-GB" sz="2400" dirty="0" err="1">
                <a:ea typeface="Calibri" panose="020F0502020204030204" pitchFamily="34" charset="0"/>
                <a:cs typeface="Times New Roman" panose="02020603050405020304" pitchFamily="18" charset="0"/>
              </a:rPr>
              <a:t>lavorativi</a:t>
            </a:r>
            <a:endParaRPr lang="en-GB" sz="2400" dirty="0">
              <a:ea typeface="Calibri" panose="020F0502020204030204" pitchFamily="34" charset="0"/>
              <a:cs typeface="Times New Roman" panose="02020603050405020304" pitchFamily="18" charset="0"/>
            </a:endParaRPr>
          </a:p>
          <a:p>
            <a:pPr marL="285750" indent="-285750">
              <a:lnSpc>
                <a:spcPct val="107000"/>
              </a:lnSpc>
              <a:spcAft>
                <a:spcPts val="1200"/>
              </a:spcAft>
              <a:buFont typeface="Arial" panose="020B0604020202020204" pitchFamily="34" charset="0"/>
              <a:buChar char="•"/>
            </a:pPr>
            <a:r>
              <a:rPr lang="en-GB" sz="2400" dirty="0" err="1">
                <a:effectLst/>
                <a:ea typeface="Calibri" panose="020F0502020204030204" pitchFamily="34" charset="0"/>
                <a:cs typeface="Times New Roman" panose="02020603050405020304" pitchFamily="18" charset="0"/>
              </a:rPr>
              <a:t>Avvisi</a:t>
            </a:r>
            <a:r>
              <a:rPr lang="en-GB" sz="2400" dirty="0">
                <a:effectLst/>
                <a:ea typeface="Calibri" panose="020F0502020204030204" pitchFamily="34" charset="0"/>
                <a:cs typeface="Times New Roman" panose="02020603050405020304" pitchFamily="18" charset="0"/>
              </a:rPr>
              <a:t> di </a:t>
            </a:r>
            <a:r>
              <a:rPr lang="en-GB" sz="2400" dirty="0" err="1">
                <a:effectLst/>
                <a:ea typeface="Calibri" panose="020F0502020204030204" pitchFamily="34" charset="0"/>
                <a:cs typeface="Times New Roman" panose="02020603050405020304" pitchFamily="18" charset="0"/>
              </a:rPr>
              <a:t>posto</a:t>
            </a:r>
            <a:r>
              <a:rPr lang="en-GB" sz="2400" dirty="0">
                <a:effectLst/>
                <a:ea typeface="Calibri" panose="020F0502020204030204" pitchFamily="34" charset="0"/>
                <a:cs typeface="Times New Roman" panose="02020603050405020304" pitchFamily="18" charset="0"/>
              </a:rPr>
              <a:t> </a:t>
            </a:r>
            <a:r>
              <a:rPr lang="en-GB" sz="2400" dirty="0" err="1">
                <a:effectLst/>
                <a:ea typeface="Calibri" panose="020F0502020204030204" pitchFamily="34" charset="0"/>
                <a:cs typeface="Times New Roman" panose="02020603050405020304" pitchFamily="18" charset="0"/>
              </a:rPr>
              <a:t>vacante</a:t>
            </a:r>
            <a:r>
              <a:rPr lang="en-GB" sz="2400" dirty="0">
                <a:effectLst/>
                <a:ea typeface="Calibri" panose="020F0502020204030204" pitchFamily="34" charset="0"/>
                <a:cs typeface="Times New Roman" panose="02020603050405020304" pitchFamily="18" charset="0"/>
              </a:rPr>
              <a:t> e </a:t>
            </a:r>
            <a:r>
              <a:rPr lang="en-GB" sz="2400" dirty="0" err="1">
                <a:effectLst/>
                <a:ea typeface="Calibri" panose="020F0502020204030204" pitchFamily="34" charset="0"/>
                <a:cs typeface="Times New Roman" panose="02020603050405020304" pitchFamily="18" charset="0"/>
              </a:rPr>
              <a:t>titoli</a:t>
            </a:r>
            <a:r>
              <a:rPr lang="en-GB" sz="2400" dirty="0">
                <a:effectLst/>
                <a:ea typeface="Calibri" panose="020F0502020204030204" pitchFamily="34" charset="0"/>
                <a:cs typeface="Times New Roman" panose="02020603050405020304" pitchFamily="18" charset="0"/>
              </a:rPr>
              <a:t> </a:t>
            </a:r>
            <a:r>
              <a:rPr lang="en-GB" sz="2400" dirty="0" err="1">
                <a:effectLst/>
                <a:ea typeface="Calibri" panose="020F0502020204030204" pitchFamily="34" charset="0"/>
                <a:cs typeface="Times New Roman" panose="02020603050405020304" pitchFamily="18" charset="0"/>
              </a:rPr>
              <a:t>professionali</a:t>
            </a:r>
            <a:r>
              <a:rPr lang="en-GB" sz="2400" dirty="0">
                <a:effectLst/>
                <a:ea typeface="Calibri" panose="020F0502020204030204" pitchFamily="34" charset="0"/>
                <a:cs typeface="Times New Roman" panose="02020603050405020304" pitchFamily="18" charset="0"/>
              </a:rPr>
              <a:t> </a:t>
            </a:r>
            <a:r>
              <a:rPr lang="en-GB" sz="2400" dirty="0" err="1">
                <a:effectLst/>
                <a:ea typeface="Calibri" panose="020F0502020204030204" pitchFamily="34" charset="0"/>
                <a:cs typeface="Times New Roman" panose="02020603050405020304" pitchFamily="18" charset="0"/>
              </a:rPr>
              <a:t>siano</a:t>
            </a:r>
            <a:r>
              <a:rPr lang="en-GB" sz="2400" dirty="0">
                <a:effectLst/>
                <a:ea typeface="Calibri" panose="020F0502020204030204" pitchFamily="34" charset="0"/>
                <a:cs typeface="Times New Roman" panose="02020603050405020304" pitchFamily="18" charset="0"/>
              </a:rPr>
              <a:t> NEUTRI e procedure </a:t>
            </a:r>
            <a:r>
              <a:rPr lang="en-GB" sz="2400" dirty="0" err="1">
                <a:effectLst/>
                <a:ea typeface="Calibri" panose="020F0502020204030204" pitchFamily="34" charset="0"/>
                <a:cs typeface="Times New Roman" panose="02020603050405020304" pitchFamily="18" charset="0"/>
              </a:rPr>
              <a:t>assunzione</a:t>
            </a:r>
            <a:r>
              <a:rPr lang="en-GB" sz="2400" dirty="0">
                <a:effectLst/>
                <a:ea typeface="Calibri" panose="020F0502020204030204" pitchFamily="34" charset="0"/>
                <a:cs typeface="Times New Roman" panose="02020603050405020304" pitchFamily="18" charset="0"/>
              </a:rPr>
              <a:t> non discriminatory</a:t>
            </a:r>
          </a:p>
          <a:p>
            <a:endParaRPr lang="en-GB" dirty="0"/>
          </a:p>
        </p:txBody>
      </p:sp>
    </p:spTree>
    <p:extLst>
      <p:ext uri="{BB962C8B-B14F-4D97-AF65-F5344CB8AC3E}">
        <p14:creationId xmlns:p14="http://schemas.microsoft.com/office/powerpoint/2010/main" val="3783773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red and white flag with white text&#10;&#10;Description automatically generated">
            <a:extLst>
              <a:ext uri="{FF2B5EF4-FFF2-40B4-BE49-F238E27FC236}">
                <a16:creationId xmlns:a16="http://schemas.microsoft.com/office/drawing/2014/main" id="{77750320-6F91-DA59-AB60-A933253A5F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2166" y="5172026"/>
            <a:ext cx="2159834" cy="1685974"/>
          </a:xfrm>
          <a:prstGeom prst="rect">
            <a:avLst/>
          </a:prstGeom>
        </p:spPr>
      </p:pic>
      <p:sp>
        <p:nvSpPr>
          <p:cNvPr id="3" name="Content Placeholder 2">
            <a:extLst>
              <a:ext uri="{FF2B5EF4-FFF2-40B4-BE49-F238E27FC236}">
                <a16:creationId xmlns:a16="http://schemas.microsoft.com/office/drawing/2014/main" id="{89D04C99-7039-4417-B5BE-07FB9BA42291}"/>
              </a:ext>
            </a:extLst>
          </p:cNvPr>
          <p:cNvSpPr>
            <a:spLocks noGrp="1"/>
          </p:cNvSpPr>
          <p:nvPr>
            <p:ph idx="1"/>
          </p:nvPr>
        </p:nvSpPr>
        <p:spPr>
          <a:xfrm>
            <a:off x="409073" y="1178493"/>
            <a:ext cx="11622505" cy="5134583"/>
          </a:xfrm>
        </p:spPr>
        <p:txBody>
          <a:bodyPr>
            <a:normAutofit/>
          </a:bodyPr>
          <a:lstStyle/>
          <a:p>
            <a:pPr algn="just">
              <a:lnSpc>
                <a:spcPct val="107000"/>
              </a:lnSpc>
              <a:spcAft>
                <a:spcPts val="800"/>
              </a:spcAft>
            </a:pPr>
            <a:r>
              <a:rPr lang="en-GB" sz="2600" b="1" dirty="0">
                <a:solidFill>
                  <a:schemeClr val="accent1"/>
                </a:solidFill>
                <a:ea typeface="Calibri" panose="020F0502020204030204" pitchFamily="34" charset="0"/>
                <a:cs typeface="Times New Roman" panose="02020603050405020304" pitchFamily="18" charset="0"/>
              </a:rPr>
              <a:t>Art. 9 - </a:t>
            </a:r>
            <a:r>
              <a:rPr lang="en-GB" sz="2600" b="1" dirty="0" err="1">
                <a:solidFill>
                  <a:schemeClr val="accent1"/>
                </a:solidFill>
                <a:ea typeface="Calibri" panose="020F0502020204030204" pitchFamily="34" charset="0"/>
                <a:cs typeface="Times New Roman" panose="02020603050405020304" pitchFamily="18" charset="0"/>
              </a:rPr>
              <a:t>Obbligo</a:t>
            </a:r>
            <a:r>
              <a:rPr lang="en-GB" sz="2600" b="1" dirty="0">
                <a:solidFill>
                  <a:schemeClr val="accent1"/>
                </a:solidFill>
                <a:ea typeface="Calibri" panose="020F0502020204030204" pitchFamily="34" charset="0"/>
                <a:cs typeface="Times New Roman" panose="02020603050405020304" pitchFamily="18" charset="0"/>
              </a:rPr>
              <a:t> di </a:t>
            </a:r>
            <a:r>
              <a:rPr lang="en-GB" sz="2600" b="1" dirty="0" err="1">
                <a:solidFill>
                  <a:schemeClr val="accent1"/>
                </a:solidFill>
                <a:ea typeface="Calibri" panose="020F0502020204030204" pitchFamily="34" charset="0"/>
                <a:cs typeface="Times New Roman" panose="02020603050405020304" pitchFamily="18" charset="0"/>
              </a:rPr>
              <a:t>comunicazione</a:t>
            </a:r>
            <a:r>
              <a:rPr lang="en-GB" sz="2600" b="1" dirty="0">
                <a:solidFill>
                  <a:schemeClr val="accent1"/>
                </a:solidFill>
                <a:ea typeface="Calibri" panose="020F0502020204030204" pitchFamily="34" charset="0"/>
                <a:cs typeface="Times New Roman" panose="02020603050405020304" pitchFamily="18" charset="0"/>
              </a:rPr>
              <a:t> </a:t>
            </a:r>
            <a:r>
              <a:rPr lang="en-GB" sz="2600" dirty="0">
                <a:solidFill>
                  <a:schemeClr val="accent1"/>
                </a:solidFill>
                <a:ea typeface="Calibri" panose="020F0502020204030204" pitchFamily="34" charset="0"/>
                <a:cs typeface="Times New Roman" panose="02020603050405020304" pitchFamily="18" charset="0"/>
              </a:rPr>
              <a:t>per i </a:t>
            </a:r>
            <a:r>
              <a:rPr lang="en-GB" sz="2600" dirty="0" err="1">
                <a:solidFill>
                  <a:schemeClr val="accent1"/>
                </a:solidFill>
                <a:ea typeface="Calibri" panose="020F0502020204030204" pitchFamily="34" charset="0"/>
                <a:cs typeface="Times New Roman" panose="02020603050405020304" pitchFamily="18" charset="0"/>
              </a:rPr>
              <a:t>datori</a:t>
            </a:r>
            <a:r>
              <a:rPr lang="en-GB" sz="2600" dirty="0">
                <a:solidFill>
                  <a:schemeClr val="accent1"/>
                </a:solidFill>
                <a:ea typeface="Calibri" panose="020F0502020204030204" pitchFamily="34" charset="0"/>
                <a:cs typeface="Times New Roman" panose="02020603050405020304" pitchFamily="18" charset="0"/>
              </a:rPr>
              <a:t> di </a:t>
            </a:r>
            <a:r>
              <a:rPr lang="en-GB" sz="2600" dirty="0" err="1">
                <a:solidFill>
                  <a:schemeClr val="accent1"/>
                </a:solidFill>
                <a:ea typeface="Calibri" panose="020F0502020204030204" pitchFamily="34" charset="0"/>
                <a:cs typeface="Times New Roman" panose="02020603050405020304" pitchFamily="18" charset="0"/>
              </a:rPr>
              <a:t>lavoro</a:t>
            </a:r>
            <a:r>
              <a:rPr lang="en-GB" sz="2600" dirty="0">
                <a:solidFill>
                  <a:schemeClr val="accent1"/>
                </a:solidFill>
                <a:ea typeface="Calibri" panose="020F0502020204030204" pitchFamily="34" charset="0"/>
                <a:cs typeface="Times New Roman" panose="02020603050405020304" pitchFamily="18" charset="0"/>
              </a:rPr>
              <a:t> </a:t>
            </a:r>
            <a:r>
              <a:rPr lang="en-GB" sz="2600" dirty="0" err="1">
                <a:solidFill>
                  <a:schemeClr val="accent1"/>
                </a:solidFill>
                <a:ea typeface="Calibri" panose="020F0502020204030204" pitchFamily="34" charset="0"/>
                <a:cs typeface="Times New Roman" panose="02020603050405020304" pitchFamily="18" charset="0"/>
              </a:rPr>
              <a:t>che</a:t>
            </a:r>
            <a:r>
              <a:rPr lang="en-GB" sz="2600" dirty="0">
                <a:solidFill>
                  <a:schemeClr val="accent1"/>
                </a:solidFill>
                <a:ea typeface="Calibri" panose="020F0502020204030204" pitchFamily="34" charset="0"/>
                <a:cs typeface="Times New Roman" panose="02020603050405020304" pitchFamily="18" charset="0"/>
              </a:rPr>
              <a:t> </a:t>
            </a:r>
            <a:r>
              <a:rPr lang="en-GB" sz="2600" dirty="0" err="1">
                <a:solidFill>
                  <a:schemeClr val="accent1"/>
                </a:solidFill>
                <a:ea typeface="Calibri" panose="020F0502020204030204" pitchFamily="34" charset="0"/>
                <a:cs typeface="Times New Roman" panose="02020603050405020304" pitchFamily="18" charset="0"/>
              </a:rPr>
              <a:t>hanno</a:t>
            </a:r>
            <a:r>
              <a:rPr lang="en-GB" sz="2600" dirty="0">
                <a:solidFill>
                  <a:schemeClr val="accent1"/>
                </a:solidFill>
                <a:ea typeface="Calibri" panose="020F0502020204030204" pitchFamily="34" charset="0"/>
                <a:cs typeface="Times New Roman" panose="02020603050405020304" pitchFamily="18" charset="0"/>
              </a:rPr>
              <a:t>…</a:t>
            </a:r>
          </a:p>
          <a:p>
            <a:pPr>
              <a:spcAft>
                <a:spcPts val="915"/>
              </a:spcAft>
              <a:buFont typeface="Wingdings" panose="05000000000000000000" pitchFamily="2" charset="2"/>
              <a:buChar char="ü"/>
            </a:pPr>
            <a:r>
              <a:rPr lang="en-GB" sz="2600" dirty="0">
                <a:solidFill>
                  <a:srgbClr val="000000"/>
                </a:solidFill>
                <a:effectLst/>
                <a:ea typeface="Calibri" panose="020F0502020204030204" pitchFamily="34" charset="0"/>
                <a:cs typeface="Times New Roman" panose="02020603050405020304" pitchFamily="18" charset="0"/>
              </a:rPr>
              <a:t> </a:t>
            </a:r>
            <a:r>
              <a:rPr lang="en-GB" sz="2600" dirty="0" err="1">
                <a:solidFill>
                  <a:srgbClr val="000000"/>
                </a:solidFill>
                <a:effectLst/>
                <a:ea typeface="Calibri" panose="020F0502020204030204" pitchFamily="34" charset="0"/>
                <a:cs typeface="Times New Roman" panose="02020603050405020304" pitchFamily="18" charset="0"/>
              </a:rPr>
              <a:t>almeno</a:t>
            </a:r>
            <a:r>
              <a:rPr lang="en-GB" sz="2600" dirty="0">
                <a:solidFill>
                  <a:srgbClr val="000000"/>
                </a:solidFill>
                <a:effectLst/>
                <a:ea typeface="Calibri" panose="020F0502020204030204" pitchFamily="34" charset="0"/>
                <a:cs typeface="Times New Roman" panose="02020603050405020304" pitchFamily="18" charset="0"/>
              </a:rPr>
              <a:t> 250 </a:t>
            </a:r>
            <a:r>
              <a:rPr lang="en-GB" sz="2600" dirty="0" err="1">
                <a:solidFill>
                  <a:srgbClr val="000000"/>
                </a:solidFill>
                <a:effectLst/>
                <a:ea typeface="Calibri" panose="020F0502020204030204" pitchFamily="34" charset="0"/>
                <a:cs typeface="Times New Roman" panose="02020603050405020304" pitchFamily="18" charset="0"/>
              </a:rPr>
              <a:t>lavoratori</a:t>
            </a:r>
            <a:r>
              <a:rPr lang="en-GB" sz="2600" dirty="0">
                <a:solidFill>
                  <a:srgbClr val="000000"/>
                </a:solidFill>
                <a:effectLst/>
                <a:ea typeface="Calibri" panose="020F0502020204030204" pitchFamily="34" charset="0"/>
                <a:cs typeface="Times New Roman" panose="02020603050405020304" pitchFamily="18" charset="0"/>
              </a:rPr>
              <a:t> – </a:t>
            </a:r>
            <a:r>
              <a:rPr lang="en-GB" sz="2600" dirty="0" err="1">
                <a:solidFill>
                  <a:srgbClr val="000000"/>
                </a:solidFill>
                <a:effectLst/>
                <a:ea typeface="Calibri" panose="020F0502020204030204" pitchFamily="34" charset="0"/>
                <a:cs typeface="Times New Roman" panose="02020603050405020304" pitchFamily="18" charset="0"/>
              </a:rPr>
              <a:t>entro</a:t>
            </a:r>
            <a:r>
              <a:rPr lang="en-GB" sz="2600" dirty="0">
                <a:solidFill>
                  <a:srgbClr val="000000"/>
                </a:solidFill>
                <a:effectLst/>
                <a:ea typeface="Calibri" panose="020F0502020204030204" pitchFamily="34" charset="0"/>
                <a:cs typeface="Times New Roman" panose="02020603050405020304" pitchFamily="18" charset="0"/>
              </a:rPr>
              <a:t> il 07/06/2027 e poi </a:t>
            </a:r>
            <a:r>
              <a:rPr lang="en-GB" sz="2600" dirty="0" err="1">
                <a:solidFill>
                  <a:srgbClr val="000000"/>
                </a:solidFill>
                <a:effectLst/>
                <a:ea typeface="Calibri" panose="020F0502020204030204" pitchFamily="34" charset="0"/>
                <a:cs typeface="Times New Roman" panose="02020603050405020304" pitchFamily="18" charset="0"/>
              </a:rPr>
              <a:t>ogni</a:t>
            </a:r>
            <a:r>
              <a:rPr lang="en-GB" sz="2600" dirty="0">
                <a:solidFill>
                  <a:srgbClr val="000000"/>
                </a:solidFill>
                <a:effectLst/>
                <a:ea typeface="Calibri" panose="020F0502020204030204" pitchFamily="34" charset="0"/>
                <a:cs typeface="Times New Roman" panose="02020603050405020304" pitchFamily="18" charset="0"/>
              </a:rPr>
              <a:t> anno</a:t>
            </a:r>
          </a:p>
          <a:p>
            <a:pPr>
              <a:spcAft>
                <a:spcPts val="915"/>
              </a:spcAft>
              <a:buFont typeface="Wingdings" panose="05000000000000000000" pitchFamily="2" charset="2"/>
              <a:buChar char="ü"/>
            </a:pPr>
            <a:r>
              <a:rPr lang="it-IT" sz="2600" dirty="0">
                <a:solidFill>
                  <a:srgbClr val="000000"/>
                </a:solidFill>
                <a:ea typeface="Calibri" panose="020F0502020204030204" pitchFamily="34" charset="0"/>
                <a:cs typeface="Times New Roman" panose="02020603050405020304" pitchFamily="18" charset="0"/>
              </a:rPr>
              <a:t> t</a:t>
            </a:r>
            <a:r>
              <a:rPr lang="it-IT" sz="2600" dirty="0">
                <a:solidFill>
                  <a:srgbClr val="000000"/>
                </a:solidFill>
                <a:effectLst/>
                <a:ea typeface="Calibri" panose="020F0502020204030204" pitchFamily="34" charset="0"/>
                <a:cs typeface="Times New Roman" panose="02020603050405020304" pitchFamily="18" charset="0"/>
              </a:rPr>
              <a:t>ra 150 e i 249 lavoratori – entro il 0</a:t>
            </a:r>
            <a:r>
              <a:rPr lang="en-GB" sz="2600" dirty="0">
                <a:solidFill>
                  <a:srgbClr val="000000"/>
                </a:solidFill>
                <a:effectLst/>
                <a:ea typeface="Calibri" panose="020F0502020204030204" pitchFamily="34" charset="0"/>
                <a:cs typeface="Times New Roman" panose="02020603050405020304" pitchFamily="18" charset="0"/>
              </a:rPr>
              <a:t>7/06/2027 e poi </a:t>
            </a:r>
            <a:r>
              <a:rPr lang="en-GB" sz="2600" dirty="0" err="1">
                <a:solidFill>
                  <a:srgbClr val="000000"/>
                </a:solidFill>
                <a:effectLst/>
                <a:ea typeface="Calibri" panose="020F0502020204030204" pitchFamily="34" charset="0"/>
                <a:cs typeface="Times New Roman" panose="02020603050405020304" pitchFamily="18" charset="0"/>
              </a:rPr>
              <a:t>ogni</a:t>
            </a:r>
            <a:r>
              <a:rPr lang="en-GB" sz="2600" dirty="0">
                <a:solidFill>
                  <a:srgbClr val="000000"/>
                </a:solidFill>
                <a:effectLst/>
                <a:ea typeface="Calibri" panose="020F0502020204030204" pitchFamily="34" charset="0"/>
                <a:cs typeface="Times New Roman" panose="02020603050405020304" pitchFamily="18" charset="0"/>
              </a:rPr>
              <a:t> 3 anni</a:t>
            </a:r>
            <a:endParaRPr lang="en-GB" sz="2600" dirty="0">
              <a:solidFill>
                <a:srgbClr val="000000"/>
              </a:solidFill>
              <a:ea typeface="Calibri" panose="020F0502020204030204" pitchFamily="34" charset="0"/>
              <a:cs typeface="Times New Roman" panose="02020603050405020304" pitchFamily="18" charset="0"/>
            </a:endParaRPr>
          </a:p>
          <a:p>
            <a:pPr>
              <a:spcAft>
                <a:spcPts val="915"/>
              </a:spcAft>
              <a:buFont typeface="Wingdings" panose="05000000000000000000" pitchFamily="2" charset="2"/>
              <a:buChar char="ü"/>
            </a:pPr>
            <a:r>
              <a:rPr lang="it-IT" sz="2600" dirty="0">
                <a:solidFill>
                  <a:srgbClr val="000000"/>
                </a:solidFill>
                <a:effectLst/>
                <a:ea typeface="Calibri" panose="020F0502020204030204" pitchFamily="34" charset="0"/>
                <a:cs typeface="Times New Roman" panose="02020603050405020304" pitchFamily="18" charset="0"/>
              </a:rPr>
              <a:t> tra i 100 e i 149 lavoratori</a:t>
            </a:r>
            <a:r>
              <a:rPr lang="en-GB" sz="2600" dirty="0">
                <a:solidFill>
                  <a:srgbClr val="000000"/>
                </a:solidFill>
                <a:ea typeface="Calibri" panose="020F0502020204030204" pitchFamily="34" charset="0"/>
                <a:cs typeface="Times New Roman" panose="02020603050405020304" pitchFamily="18" charset="0"/>
              </a:rPr>
              <a:t> – </a:t>
            </a:r>
            <a:r>
              <a:rPr lang="en-GB" sz="2600" dirty="0" err="1">
                <a:solidFill>
                  <a:srgbClr val="000000"/>
                </a:solidFill>
                <a:ea typeface="Calibri" panose="020F0502020204030204" pitchFamily="34" charset="0"/>
                <a:cs typeface="Times New Roman" panose="02020603050405020304" pitchFamily="18" charset="0"/>
              </a:rPr>
              <a:t>entro</a:t>
            </a:r>
            <a:r>
              <a:rPr lang="en-GB" sz="2600" dirty="0">
                <a:solidFill>
                  <a:srgbClr val="000000"/>
                </a:solidFill>
                <a:ea typeface="Calibri" panose="020F0502020204030204" pitchFamily="34" charset="0"/>
                <a:cs typeface="Times New Roman" panose="02020603050405020304" pitchFamily="18" charset="0"/>
              </a:rPr>
              <a:t> il 07/06/2031 </a:t>
            </a:r>
            <a:r>
              <a:rPr lang="en-GB" sz="2600" dirty="0">
                <a:solidFill>
                  <a:srgbClr val="000000"/>
                </a:solidFill>
                <a:effectLst/>
                <a:ea typeface="Calibri" panose="020F0502020204030204" pitchFamily="34" charset="0"/>
                <a:cs typeface="Times New Roman" panose="02020603050405020304" pitchFamily="18" charset="0"/>
              </a:rPr>
              <a:t>e poi </a:t>
            </a:r>
            <a:r>
              <a:rPr lang="en-GB" sz="2600" dirty="0" err="1">
                <a:solidFill>
                  <a:srgbClr val="000000"/>
                </a:solidFill>
                <a:effectLst/>
                <a:ea typeface="Calibri" panose="020F0502020204030204" pitchFamily="34" charset="0"/>
                <a:cs typeface="Times New Roman" panose="02020603050405020304" pitchFamily="18" charset="0"/>
              </a:rPr>
              <a:t>ogni</a:t>
            </a:r>
            <a:r>
              <a:rPr lang="en-GB" sz="2600" dirty="0">
                <a:solidFill>
                  <a:srgbClr val="000000"/>
                </a:solidFill>
                <a:effectLst/>
                <a:ea typeface="Calibri" panose="020F0502020204030204" pitchFamily="34" charset="0"/>
                <a:cs typeface="Times New Roman" panose="02020603050405020304" pitchFamily="18" charset="0"/>
              </a:rPr>
              <a:t> 3 anni</a:t>
            </a:r>
            <a:endParaRPr lang="en-GB" sz="2600" dirty="0">
              <a:solidFill>
                <a:srgbClr val="000000"/>
              </a:solidFill>
              <a:effectLst/>
              <a:ea typeface="Calibri" panose="020F0502020204030204" pitchFamily="34" charset="0"/>
            </a:endParaRPr>
          </a:p>
          <a:p>
            <a:pPr marL="0" indent="0">
              <a:spcBef>
                <a:spcPts val="600"/>
              </a:spcBef>
              <a:spcAft>
                <a:spcPts val="1200"/>
              </a:spcAft>
              <a:buNone/>
            </a:pPr>
            <a:r>
              <a:rPr lang="en-GB" sz="2600" dirty="0">
                <a:solidFill>
                  <a:srgbClr val="000000"/>
                </a:solidFill>
                <a:effectLst/>
                <a:ea typeface="Calibri" panose="020F0502020204030204" pitchFamily="34" charset="0"/>
                <a:cs typeface="Times New Roman" panose="02020603050405020304" pitchFamily="18" charset="0"/>
              </a:rPr>
              <a:t> con </a:t>
            </a:r>
            <a:r>
              <a:rPr lang="en-GB" sz="2600" dirty="0" err="1">
                <a:solidFill>
                  <a:srgbClr val="000000"/>
                </a:solidFill>
                <a:effectLst/>
                <a:ea typeface="Calibri" panose="020F0502020204030204" pitchFamily="34" charset="0"/>
                <a:cs typeface="Times New Roman" panose="02020603050405020304" pitchFamily="18" charset="0"/>
              </a:rPr>
              <a:t>meno</a:t>
            </a:r>
            <a:r>
              <a:rPr lang="en-GB" sz="2600" dirty="0">
                <a:solidFill>
                  <a:srgbClr val="000000"/>
                </a:solidFill>
                <a:effectLst/>
                <a:ea typeface="Calibri" panose="020F0502020204030204" pitchFamily="34" charset="0"/>
                <a:cs typeface="Times New Roman" panose="02020603050405020304" pitchFamily="18" charset="0"/>
              </a:rPr>
              <a:t> di 100 </a:t>
            </a:r>
            <a:r>
              <a:rPr lang="en-GB" sz="2600" dirty="0" err="1">
                <a:solidFill>
                  <a:srgbClr val="000000"/>
                </a:solidFill>
                <a:effectLst/>
                <a:ea typeface="Calibri" panose="020F0502020204030204" pitchFamily="34" charset="0"/>
                <a:cs typeface="Times New Roman" panose="02020603050405020304" pitchFamily="18" charset="0"/>
              </a:rPr>
              <a:t>lavoratori</a:t>
            </a:r>
            <a:r>
              <a:rPr lang="en-GB" sz="2600" dirty="0">
                <a:solidFill>
                  <a:srgbClr val="000000"/>
                </a:solidFill>
                <a:ea typeface="Calibri" panose="020F0502020204030204" pitchFamily="34" charset="0"/>
                <a:cs typeface="Times New Roman" panose="02020603050405020304" pitchFamily="18" charset="0"/>
              </a:rPr>
              <a:t>, </a:t>
            </a:r>
            <a:r>
              <a:rPr lang="en-GB" sz="2600" u="sng" dirty="0" err="1">
                <a:solidFill>
                  <a:srgbClr val="000000"/>
                </a:solidFill>
                <a:ea typeface="Calibri" panose="020F0502020204030204" pitchFamily="34" charset="0"/>
                <a:cs typeface="Times New Roman" panose="02020603050405020304" pitchFamily="18" charset="0"/>
              </a:rPr>
              <a:t>su</a:t>
            </a:r>
            <a:r>
              <a:rPr lang="en-GB" sz="2600" u="sng" dirty="0">
                <a:solidFill>
                  <a:srgbClr val="000000"/>
                </a:solidFill>
                <a:ea typeface="Calibri" panose="020F0502020204030204" pitchFamily="34" charset="0"/>
                <a:cs typeface="Times New Roman" panose="02020603050405020304" pitchFamily="18" charset="0"/>
              </a:rPr>
              <a:t> base </a:t>
            </a:r>
            <a:r>
              <a:rPr lang="en-GB" sz="2600" u="sng" dirty="0" err="1">
                <a:solidFill>
                  <a:srgbClr val="000000"/>
                </a:solidFill>
                <a:ea typeface="Calibri" panose="020F0502020204030204" pitchFamily="34" charset="0"/>
                <a:cs typeface="Times New Roman" panose="02020603050405020304" pitchFamily="18" charset="0"/>
              </a:rPr>
              <a:t>volontaria</a:t>
            </a:r>
            <a:r>
              <a:rPr lang="en-GB" sz="2600" u="sng" dirty="0">
                <a:solidFill>
                  <a:srgbClr val="000000"/>
                </a:solidFill>
                <a:ea typeface="Calibri" panose="020F0502020204030204" pitchFamily="34" charset="0"/>
                <a:cs typeface="Times New Roman" panose="02020603050405020304" pitchFamily="18" charset="0"/>
              </a:rPr>
              <a:t>*</a:t>
            </a:r>
            <a:br>
              <a:rPr lang="en-GB" sz="2000" dirty="0">
                <a:solidFill>
                  <a:srgbClr val="000000"/>
                </a:solidFill>
                <a:effectLst/>
                <a:ea typeface="Calibri" panose="020F0502020204030204" pitchFamily="34" charset="0"/>
                <a:cs typeface="Times New Roman" panose="02020603050405020304" pitchFamily="18" charset="0"/>
              </a:rPr>
            </a:br>
            <a:r>
              <a:rPr lang="en-GB" sz="2000" dirty="0">
                <a:solidFill>
                  <a:srgbClr val="000000"/>
                </a:solidFill>
                <a:effectLst/>
                <a:ea typeface="Calibri" panose="020F0502020204030204" pitchFamily="34" charset="0"/>
                <a:cs typeface="Times New Roman" panose="02020603050405020304" pitchFamily="18" charset="0"/>
              </a:rPr>
              <a:t> </a:t>
            </a:r>
            <a:endParaRPr lang="en-GB" sz="2000" dirty="0">
              <a:effectLst/>
              <a:ea typeface="Calibri" panose="020F0502020204030204" pitchFamily="34" charset="0"/>
              <a:cs typeface="Times New Roman" panose="02020603050405020304" pitchFamily="18" charset="0"/>
            </a:endParaRPr>
          </a:p>
          <a:p>
            <a:pPr algn="just">
              <a:lnSpc>
                <a:spcPct val="107000"/>
              </a:lnSpc>
              <a:spcAft>
                <a:spcPts val="800"/>
              </a:spcAft>
            </a:pPr>
            <a:r>
              <a:rPr lang="en-GB" sz="2600" b="1" dirty="0">
                <a:solidFill>
                  <a:schemeClr val="accent1"/>
                </a:solidFill>
                <a:ea typeface="Calibri" panose="020F0502020204030204" pitchFamily="34" charset="0"/>
                <a:cs typeface="Times New Roman" panose="02020603050405020304" pitchFamily="18" charset="0"/>
              </a:rPr>
              <a:t>Art. 10 - </a:t>
            </a:r>
            <a:r>
              <a:rPr lang="en-GB" sz="2600" b="1" dirty="0" err="1">
                <a:solidFill>
                  <a:schemeClr val="accent1"/>
                </a:solidFill>
                <a:ea typeface="Calibri" panose="020F0502020204030204" pitchFamily="34" charset="0"/>
                <a:cs typeface="Times New Roman" panose="02020603050405020304" pitchFamily="18" charset="0"/>
              </a:rPr>
              <a:t>Valutazione</a:t>
            </a:r>
            <a:r>
              <a:rPr lang="en-GB" sz="2600" b="1" dirty="0">
                <a:solidFill>
                  <a:schemeClr val="accent1"/>
                </a:solidFill>
                <a:ea typeface="Calibri" panose="020F0502020204030204" pitchFamily="34" charset="0"/>
                <a:cs typeface="Times New Roman" panose="02020603050405020304" pitchFamily="18" charset="0"/>
              </a:rPr>
              <a:t> </a:t>
            </a:r>
            <a:r>
              <a:rPr lang="en-GB" sz="2600" b="1" dirty="0" err="1">
                <a:solidFill>
                  <a:schemeClr val="accent1"/>
                </a:solidFill>
                <a:ea typeface="Calibri" panose="020F0502020204030204" pitchFamily="34" charset="0"/>
                <a:cs typeface="Times New Roman" panose="02020603050405020304" pitchFamily="18" charset="0"/>
              </a:rPr>
              <a:t>congiunta</a:t>
            </a:r>
            <a:r>
              <a:rPr lang="en-GB" sz="2600" b="1" dirty="0">
                <a:solidFill>
                  <a:schemeClr val="accent1"/>
                </a:solidFill>
                <a:ea typeface="Calibri" panose="020F0502020204030204" pitchFamily="34" charset="0"/>
                <a:cs typeface="Times New Roman" panose="02020603050405020304" pitchFamily="18" charset="0"/>
              </a:rPr>
              <a:t> delle </a:t>
            </a:r>
            <a:r>
              <a:rPr lang="en-GB" sz="2600" b="1" dirty="0" err="1">
                <a:solidFill>
                  <a:schemeClr val="accent1"/>
                </a:solidFill>
                <a:ea typeface="Calibri" panose="020F0502020204030204" pitchFamily="34" charset="0"/>
                <a:cs typeface="Times New Roman" panose="02020603050405020304" pitchFamily="18" charset="0"/>
              </a:rPr>
              <a:t>retribuzioni</a:t>
            </a:r>
            <a:endParaRPr lang="en-GB" sz="2600" b="1" dirty="0">
              <a:solidFill>
                <a:schemeClr val="accent1"/>
              </a:solidFill>
              <a:ea typeface="Calibri" panose="020F0502020204030204" pitchFamily="34" charset="0"/>
              <a:cs typeface="Times New Roman" panose="02020603050405020304" pitchFamily="18" charset="0"/>
            </a:endParaRPr>
          </a:p>
          <a:p>
            <a:pPr marL="0" indent="0">
              <a:buNone/>
            </a:pPr>
            <a:r>
              <a:rPr lang="it-IT" sz="2600" b="0" i="0" dirty="0">
                <a:effectLst/>
                <a:latin typeface="Source Sans"/>
              </a:rPr>
              <a:t>Se </a:t>
            </a:r>
            <a:r>
              <a:rPr lang="it-IT" sz="2600" b="1" i="0" dirty="0">
                <a:effectLst/>
                <a:latin typeface="Source Sans"/>
              </a:rPr>
              <a:t>divario retributivo superiore al 5%</a:t>
            </a:r>
            <a:r>
              <a:rPr lang="it-IT" sz="2600" b="0" i="0" dirty="0">
                <a:effectLst/>
                <a:latin typeface="Source Sans"/>
              </a:rPr>
              <a:t>  </a:t>
            </a:r>
            <a:r>
              <a:rPr lang="it-IT" sz="2600" b="0" i="0" dirty="0">
                <a:effectLst/>
                <a:latin typeface="Source Sans"/>
                <a:sym typeface="Wingdings" panose="05000000000000000000" pitchFamily="2" charset="2"/>
              </a:rPr>
              <a:t></a:t>
            </a:r>
            <a:r>
              <a:rPr lang="it-IT" sz="2600" b="0" i="0" dirty="0">
                <a:effectLst/>
                <a:latin typeface="Source Sans"/>
              </a:rPr>
              <a:t>  </a:t>
            </a:r>
            <a:r>
              <a:rPr lang="it-IT" sz="2600" b="1" i="0" dirty="0">
                <a:effectLst/>
                <a:latin typeface="Source Sans"/>
              </a:rPr>
              <a:t>valutazione congiunta delle retribuzioni,</a:t>
            </a:r>
            <a:r>
              <a:rPr lang="it-IT" sz="2600" b="0" i="0" dirty="0">
                <a:effectLst/>
                <a:latin typeface="Source Sans"/>
              </a:rPr>
              <a:t> in collaborazione con i rappresentanti dei lavoratori</a:t>
            </a:r>
            <a:endParaRPr lang="en-GB" sz="2600" dirty="0"/>
          </a:p>
        </p:txBody>
      </p:sp>
      <p:sp>
        <p:nvSpPr>
          <p:cNvPr id="6" name="Title 1">
            <a:extLst>
              <a:ext uri="{FF2B5EF4-FFF2-40B4-BE49-F238E27FC236}">
                <a16:creationId xmlns:a16="http://schemas.microsoft.com/office/drawing/2014/main" id="{D96C2A7B-29B0-E9C0-CB1B-B7DC2F3BADED}"/>
              </a:ext>
            </a:extLst>
          </p:cNvPr>
          <p:cNvSpPr txBox="1">
            <a:spLocks/>
          </p:cNvSpPr>
          <p:nvPr/>
        </p:nvSpPr>
        <p:spPr>
          <a:xfrm>
            <a:off x="314573" y="311139"/>
            <a:ext cx="8596668" cy="515695"/>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de-DE" sz="2800" b="1" dirty="0" err="1">
                <a:solidFill>
                  <a:srgbClr val="C00000"/>
                </a:solidFill>
              </a:rPr>
              <a:t>Misure</a:t>
            </a:r>
            <a:r>
              <a:rPr lang="de-DE" sz="2800" b="1" dirty="0">
                <a:solidFill>
                  <a:srgbClr val="C00000"/>
                </a:solidFill>
              </a:rPr>
              <a:t> per la </a:t>
            </a:r>
            <a:r>
              <a:rPr lang="de-DE" sz="2800" b="1" dirty="0" err="1">
                <a:solidFill>
                  <a:srgbClr val="C00000"/>
                </a:solidFill>
              </a:rPr>
              <a:t>trasparenza</a:t>
            </a:r>
            <a:endParaRPr lang="en-GB" sz="2800" b="1" dirty="0">
              <a:solidFill>
                <a:srgbClr val="C00000"/>
              </a:solidFill>
            </a:endParaRPr>
          </a:p>
        </p:txBody>
      </p:sp>
    </p:spTree>
    <p:extLst>
      <p:ext uri="{BB962C8B-B14F-4D97-AF65-F5344CB8AC3E}">
        <p14:creationId xmlns:p14="http://schemas.microsoft.com/office/powerpoint/2010/main" val="14276311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red and white flag with white text&#10;&#10;Description automatically generated">
            <a:extLst>
              <a:ext uri="{FF2B5EF4-FFF2-40B4-BE49-F238E27FC236}">
                <a16:creationId xmlns:a16="http://schemas.microsoft.com/office/drawing/2014/main" id="{BF5F2C6C-596D-5EB1-2B17-EA395D07EA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2166" y="5172026"/>
            <a:ext cx="2159834" cy="1685974"/>
          </a:xfrm>
          <a:prstGeom prst="rect">
            <a:avLst/>
          </a:prstGeom>
        </p:spPr>
      </p:pic>
      <p:sp>
        <p:nvSpPr>
          <p:cNvPr id="2" name="TextBox 1">
            <a:extLst>
              <a:ext uri="{FF2B5EF4-FFF2-40B4-BE49-F238E27FC236}">
                <a16:creationId xmlns:a16="http://schemas.microsoft.com/office/drawing/2014/main" id="{73ECE40E-377E-DD75-12D8-35843ADFD68B}"/>
              </a:ext>
            </a:extLst>
          </p:cNvPr>
          <p:cNvSpPr txBox="1"/>
          <p:nvPr/>
        </p:nvSpPr>
        <p:spPr>
          <a:xfrm>
            <a:off x="337685" y="1452212"/>
            <a:ext cx="11516628" cy="5192255"/>
          </a:xfrm>
          <a:prstGeom prst="rect">
            <a:avLst/>
          </a:prstGeom>
          <a:noFill/>
        </p:spPr>
        <p:txBody>
          <a:bodyPr wrap="square" rtlCol="0">
            <a:spAutoFit/>
          </a:bodyPr>
          <a:lstStyle/>
          <a:p>
            <a:pPr marL="342900" indent="-342900">
              <a:lnSpc>
                <a:spcPct val="108000"/>
              </a:lnSpc>
              <a:spcAft>
                <a:spcPts val="1800"/>
              </a:spcAft>
              <a:buFont typeface="Wingdings" panose="05000000000000000000" pitchFamily="2" charset="2"/>
              <a:buChar char="Ø"/>
            </a:pPr>
            <a:r>
              <a:rPr lang="it-IT" sz="2800" dirty="0">
                <a:effectLst/>
                <a:ea typeface="Calibri" panose="020F0502020204030204" pitchFamily="34" charset="0"/>
                <a:cs typeface="Times New Roman" panose="02020603050405020304" pitchFamily="18" charset="0"/>
              </a:rPr>
              <a:t>Criteri di genere oggettivi e neutri per i sistemi retributivi da concordare con i rappresentanti dei lavoratori</a:t>
            </a:r>
          </a:p>
          <a:p>
            <a:pPr marL="342900" indent="-342900">
              <a:lnSpc>
                <a:spcPct val="108000"/>
              </a:lnSpc>
              <a:spcAft>
                <a:spcPts val="1800"/>
              </a:spcAft>
              <a:buFont typeface="Wingdings" panose="05000000000000000000" pitchFamily="2" charset="2"/>
              <a:buChar char="Ø"/>
            </a:pPr>
            <a:r>
              <a:rPr lang="it-IT" sz="2800" dirty="0">
                <a:effectLst/>
                <a:ea typeface="Calibri" panose="020F0502020204030204" pitchFamily="34" charset="0"/>
                <a:cs typeface="Times New Roman" panose="02020603050405020304" pitchFamily="18" charset="0"/>
              </a:rPr>
              <a:t>Supportare i lavoratori nella richiesta livello individuale di retribuzione, inclusa la richiesta di ulteriori chiarimenti al datore di lavoro</a:t>
            </a:r>
          </a:p>
          <a:p>
            <a:pPr marL="342900" indent="-342900">
              <a:lnSpc>
                <a:spcPct val="108000"/>
              </a:lnSpc>
              <a:spcAft>
                <a:spcPts val="1800"/>
              </a:spcAft>
              <a:buFont typeface="Wingdings" panose="05000000000000000000" pitchFamily="2" charset="2"/>
              <a:buChar char="Ø"/>
            </a:pPr>
            <a:r>
              <a:rPr lang="it-IT" sz="2800" dirty="0">
                <a:effectLst/>
                <a:ea typeface="Calibri" panose="020F0502020204030204" pitchFamily="34" charset="0"/>
                <a:cs typeface="Times New Roman" panose="02020603050405020304" pitchFamily="18" charset="0"/>
              </a:rPr>
              <a:t>Controllo della rendicontazione retributiva</a:t>
            </a:r>
          </a:p>
          <a:p>
            <a:pPr marL="342900" indent="-342900">
              <a:lnSpc>
                <a:spcPct val="108000"/>
              </a:lnSpc>
              <a:spcAft>
                <a:spcPts val="1800"/>
              </a:spcAft>
              <a:buFont typeface="Wingdings" panose="05000000000000000000" pitchFamily="2" charset="2"/>
              <a:buChar char="Ø"/>
            </a:pPr>
            <a:r>
              <a:rPr lang="it-IT" sz="2800" dirty="0">
                <a:effectLst/>
                <a:ea typeface="Calibri" panose="020F0502020204030204" pitchFamily="34" charset="0"/>
                <a:cs typeface="Times New Roman" panose="02020603050405020304" pitchFamily="18" charset="0"/>
              </a:rPr>
              <a:t>Cooperazione nella valutazione congiunta della retribuzione</a:t>
            </a:r>
          </a:p>
          <a:p>
            <a:pPr marL="342900" indent="-342900">
              <a:lnSpc>
                <a:spcPct val="108000"/>
              </a:lnSpc>
              <a:spcAft>
                <a:spcPts val="1800"/>
              </a:spcAft>
              <a:buFont typeface="Wingdings" panose="05000000000000000000" pitchFamily="2" charset="2"/>
              <a:buChar char="Ø"/>
            </a:pPr>
            <a:r>
              <a:rPr lang="it-IT" sz="2800" dirty="0">
                <a:effectLst/>
                <a:ea typeface="Calibri" panose="020F0502020204030204" pitchFamily="34" charset="0"/>
                <a:cs typeface="Times New Roman" panose="02020603050405020304" pitchFamily="18" charset="0"/>
              </a:rPr>
              <a:t>Impegnarsi in qualsiasi procedura amministrativa o giudiziaria per conto di un lavoratore</a:t>
            </a:r>
            <a:endParaRPr lang="en-GB" sz="2800" dirty="0">
              <a:effectLst/>
              <a:highlight>
                <a:srgbClr val="C0C0C0"/>
              </a:highlight>
              <a:ea typeface="Calibri" panose="020F0502020204030204" pitchFamily="34" charset="0"/>
              <a:cs typeface="Times New Roman" panose="02020603050405020304" pitchFamily="18" charset="0"/>
            </a:endParaRPr>
          </a:p>
          <a:p>
            <a:pPr lvl="0" algn="just">
              <a:lnSpc>
                <a:spcPct val="107000"/>
              </a:lnSpc>
              <a:spcAft>
                <a:spcPts val="800"/>
              </a:spcAft>
            </a:pPr>
            <a:endParaRPr lang="en-GB" sz="1400" dirty="0">
              <a:effectLst/>
              <a:highlight>
                <a:srgbClr val="C0C0C0"/>
              </a:highlight>
              <a:ea typeface="Calibri" panose="020F0502020204030204" pitchFamily="34" charset="0"/>
              <a:cs typeface="Times New Roman" panose="02020603050405020304" pitchFamily="18" charset="0"/>
            </a:endParaRPr>
          </a:p>
        </p:txBody>
      </p:sp>
      <p:sp>
        <p:nvSpPr>
          <p:cNvPr id="8" name="Title 5">
            <a:extLst>
              <a:ext uri="{FF2B5EF4-FFF2-40B4-BE49-F238E27FC236}">
                <a16:creationId xmlns:a16="http://schemas.microsoft.com/office/drawing/2014/main" id="{59A772BB-5B20-E5B2-F11A-6A455F8AB1CB}"/>
              </a:ext>
            </a:extLst>
          </p:cNvPr>
          <p:cNvSpPr txBox="1">
            <a:spLocks/>
          </p:cNvSpPr>
          <p:nvPr/>
        </p:nvSpPr>
        <p:spPr>
          <a:xfrm>
            <a:off x="234315" y="381685"/>
            <a:ext cx="11723369" cy="786947"/>
          </a:xfrm>
          <a:prstGeom prst="rect">
            <a:avLst/>
          </a:prstGeom>
        </p:spPr>
        <p:txBody>
          <a:bodyPr vert="horz" wrap="square" lIns="91440" tIns="45720" rIns="91440" bIns="45720" numCol="1"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600" b="1" dirty="0">
                <a:solidFill>
                  <a:srgbClr val="C00000"/>
                </a:solidFill>
                <a:effectLst/>
                <a:ea typeface="Calibri" panose="020F0502020204030204" pitchFamily="34" charset="0"/>
                <a:cs typeface="Times New Roman" panose="02020603050405020304" pitchFamily="18" charset="0"/>
              </a:rPr>
              <a:t>Ruoli dei rappresentanti dei lavoratori (a seconda </a:t>
            </a:r>
            <a:r>
              <a:rPr lang="it-IT" sz="2600" b="1" dirty="0">
                <a:solidFill>
                  <a:srgbClr val="C00000"/>
                </a:solidFill>
                <a:ea typeface="Calibri" panose="020F0502020204030204" pitchFamily="34" charset="0"/>
                <a:cs typeface="Times New Roman" panose="02020603050405020304" pitchFamily="18" charset="0"/>
              </a:rPr>
              <a:t>di</a:t>
            </a:r>
            <a:r>
              <a:rPr lang="it-IT" sz="2600" b="1" dirty="0">
                <a:solidFill>
                  <a:srgbClr val="C00000"/>
                </a:solidFill>
                <a:effectLst/>
                <a:ea typeface="Calibri" panose="020F0502020204030204" pitchFamily="34" charset="0"/>
                <a:cs typeface="Times New Roman" panose="02020603050405020304" pitchFamily="18" charset="0"/>
              </a:rPr>
              <a:t> legge e della prassi nazionale)</a:t>
            </a:r>
            <a:r>
              <a:rPr lang="en-GB" sz="2600" b="1" dirty="0">
                <a:solidFill>
                  <a:srgbClr val="C00000"/>
                </a:solidFill>
                <a:effectLst/>
                <a:ea typeface="Calibri" panose="020F0502020204030204" pitchFamily="34" charset="0"/>
                <a:cs typeface="Times New Roman" panose="02020603050405020304" pitchFamily="18" charset="0"/>
              </a:rPr>
              <a:t> </a:t>
            </a:r>
          </a:p>
          <a:p>
            <a:endParaRPr lang="en-GB" sz="2400" dirty="0">
              <a:solidFill>
                <a:srgbClr val="C00000"/>
              </a:solidFill>
            </a:endParaRPr>
          </a:p>
        </p:txBody>
      </p:sp>
    </p:spTree>
    <p:extLst>
      <p:ext uri="{BB962C8B-B14F-4D97-AF65-F5344CB8AC3E}">
        <p14:creationId xmlns:p14="http://schemas.microsoft.com/office/powerpoint/2010/main" val="4340778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81A84-B5AC-973F-F5C7-C1989A2CF0C8}"/>
              </a:ext>
            </a:extLst>
          </p:cNvPr>
          <p:cNvSpPr>
            <a:spLocks noGrp="1"/>
          </p:cNvSpPr>
          <p:nvPr>
            <p:ph type="title"/>
          </p:nvPr>
        </p:nvSpPr>
        <p:spPr>
          <a:xfrm>
            <a:off x="453189" y="220747"/>
            <a:ext cx="3878179" cy="741780"/>
          </a:xfrm>
        </p:spPr>
        <p:txBody>
          <a:bodyPr>
            <a:normAutofit/>
          </a:bodyPr>
          <a:lstStyle/>
          <a:p>
            <a:r>
              <a:rPr lang="en-GB" b="1" dirty="0" err="1">
                <a:solidFill>
                  <a:srgbClr val="C4272E"/>
                </a:solidFill>
              </a:rPr>
              <a:t>Considerazioni</a:t>
            </a:r>
            <a:endParaRPr lang="en-GB" b="1" dirty="0">
              <a:solidFill>
                <a:srgbClr val="C4272E"/>
              </a:solidFill>
            </a:endParaRPr>
          </a:p>
        </p:txBody>
      </p:sp>
      <p:sp>
        <p:nvSpPr>
          <p:cNvPr id="4" name="TextBox 3">
            <a:extLst>
              <a:ext uri="{FF2B5EF4-FFF2-40B4-BE49-F238E27FC236}">
                <a16:creationId xmlns:a16="http://schemas.microsoft.com/office/drawing/2014/main" id="{19ACA7AF-D705-DED4-63DB-2EA03B160547}"/>
              </a:ext>
            </a:extLst>
          </p:cNvPr>
          <p:cNvSpPr txBox="1"/>
          <p:nvPr/>
        </p:nvSpPr>
        <p:spPr>
          <a:xfrm>
            <a:off x="0" y="1043139"/>
            <a:ext cx="11959389" cy="2655022"/>
          </a:xfrm>
          <a:prstGeom prst="rect">
            <a:avLst/>
          </a:prstGeom>
          <a:noFill/>
        </p:spPr>
        <p:txBody>
          <a:bodyPr wrap="square">
            <a:spAutoFit/>
          </a:bodyPr>
          <a:lstStyle/>
          <a:p>
            <a:pPr marL="342900" lvl="0" indent="-161925" algn="just">
              <a:lnSpc>
                <a:spcPct val="107000"/>
              </a:lnSpc>
              <a:spcAft>
                <a:spcPts val="800"/>
              </a:spcAft>
              <a:buSzPts val="1000"/>
              <a:buFont typeface="Symbol" panose="05050102010706020507" pitchFamily="18" charset="2"/>
              <a:buChar char=""/>
              <a:tabLst>
                <a:tab pos="457200" algn="l"/>
              </a:tabLst>
            </a:pPr>
            <a:r>
              <a:rPr lang="it-IT" sz="2400" b="1" dirty="0">
                <a:effectLst/>
                <a:latin typeface="Aptos" panose="020B0004020202020204" pitchFamily="34" charset="0"/>
                <a:ea typeface="Aptos" panose="020B0004020202020204" pitchFamily="34" charset="0"/>
                <a:cs typeface="Arial" panose="020B0604020202020204" pitchFamily="34" charset="0"/>
              </a:rPr>
              <a:t>Porta alla luce discriminazioni nascoste</a:t>
            </a:r>
            <a:r>
              <a:rPr lang="it-IT" sz="2400" dirty="0">
                <a:effectLst/>
                <a:latin typeface="Aptos" panose="020B0004020202020204" pitchFamily="34" charset="0"/>
                <a:ea typeface="Aptos" panose="020B0004020202020204" pitchFamily="34" charset="0"/>
                <a:cs typeface="Arial" panose="020B0604020202020204" pitchFamily="34" charset="0"/>
              </a:rPr>
              <a:t>: La trasparenza permette di identificare e correggere squilibri salariali spesso invisibili.</a:t>
            </a:r>
            <a:endParaRPr lang="en-GB" sz="2400" dirty="0">
              <a:effectLst/>
              <a:latin typeface="Aptos" panose="020B0004020202020204" pitchFamily="34" charset="0"/>
              <a:ea typeface="Aptos" panose="020B0004020202020204" pitchFamily="34" charset="0"/>
              <a:cs typeface="Arial" panose="020B0604020202020204" pitchFamily="34" charset="0"/>
            </a:endParaRPr>
          </a:p>
          <a:p>
            <a:pPr marL="342900" lvl="0" indent="-161925" algn="just">
              <a:lnSpc>
                <a:spcPct val="107000"/>
              </a:lnSpc>
              <a:spcAft>
                <a:spcPts val="800"/>
              </a:spcAft>
              <a:buSzPts val="1000"/>
              <a:buFont typeface="Symbol" panose="05050102010706020507" pitchFamily="18" charset="2"/>
              <a:buChar char=""/>
              <a:tabLst>
                <a:tab pos="457200" algn="l"/>
              </a:tabLst>
            </a:pPr>
            <a:r>
              <a:rPr lang="it-IT" sz="2400" b="1" dirty="0">
                <a:effectLst/>
                <a:latin typeface="Aptos" panose="020B0004020202020204" pitchFamily="34" charset="0"/>
                <a:ea typeface="Aptos" panose="020B0004020202020204" pitchFamily="34" charset="0"/>
                <a:cs typeface="Arial" panose="020B0604020202020204" pitchFamily="34" charset="0"/>
              </a:rPr>
              <a:t>Maggiore equità nelle negoziazioni salariali</a:t>
            </a:r>
            <a:r>
              <a:rPr lang="it-IT" sz="2400" dirty="0">
                <a:effectLst/>
                <a:latin typeface="Aptos" panose="020B0004020202020204" pitchFamily="34" charset="0"/>
                <a:ea typeface="Aptos" panose="020B0004020202020204" pitchFamily="34" charset="0"/>
                <a:cs typeface="Arial" panose="020B0604020202020204" pitchFamily="34" charset="0"/>
              </a:rPr>
              <a:t>: Riduce il potere contrattuale asimmetrico tra lavoratori e datori di lavoro.</a:t>
            </a:r>
            <a:endParaRPr lang="en-GB" sz="2400" dirty="0">
              <a:effectLst/>
              <a:latin typeface="Aptos" panose="020B0004020202020204" pitchFamily="34" charset="0"/>
              <a:ea typeface="Aptos" panose="020B0004020202020204" pitchFamily="34" charset="0"/>
              <a:cs typeface="Arial" panose="020B0604020202020204" pitchFamily="34" charset="0"/>
            </a:endParaRPr>
          </a:p>
          <a:p>
            <a:pPr marL="342900" lvl="0" indent="-161925" algn="just">
              <a:lnSpc>
                <a:spcPct val="107000"/>
              </a:lnSpc>
              <a:spcAft>
                <a:spcPts val="800"/>
              </a:spcAft>
              <a:buSzPts val="1000"/>
              <a:buFont typeface="Symbol" panose="05050102010706020507" pitchFamily="18" charset="2"/>
              <a:buChar char=""/>
              <a:tabLst>
                <a:tab pos="457200" algn="l"/>
              </a:tabLst>
            </a:pPr>
            <a:r>
              <a:rPr lang="it-IT" sz="2400" b="1" dirty="0">
                <a:effectLst/>
                <a:latin typeface="Aptos" panose="020B0004020202020204" pitchFamily="34" charset="0"/>
                <a:ea typeface="Aptos" panose="020B0004020202020204" pitchFamily="34" charset="0"/>
                <a:cs typeface="Arial" panose="020B0604020202020204" pitchFamily="34" charset="0"/>
              </a:rPr>
              <a:t>Pressione sulle aziende</a:t>
            </a:r>
            <a:r>
              <a:rPr lang="it-IT" sz="2400" dirty="0">
                <a:effectLst/>
                <a:latin typeface="Aptos" panose="020B0004020202020204" pitchFamily="34" charset="0"/>
                <a:ea typeface="Aptos" panose="020B0004020202020204" pitchFamily="34" charset="0"/>
                <a:cs typeface="Arial" panose="020B0604020202020204" pitchFamily="34" charset="0"/>
              </a:rPr>
              <a:t>: L’obbligo di rendicontazione incentiva le imprese a correggere divari retributivi per evitare sanzioni e danni reputazionali.</a:t>
            </a:r>
          </a:p>
        </p:txBody>
      </p:sp>
      <p:pic>
        <p:nvPicPr>
          <p:cNvPr id="5" name="Picture 4" descr="A red and white flag with white text&#10;&#10;Description automatically generated">
            <a:extLst>
              <a:ext uri="{FF2B5EF4-FFF2-40B4-BE49-F238E27FC236}">
                <a16:creationId xmlns:a16="http://schemas.microsoft.com/office/drawing/2014/main" id="{20F73395-5624-1D7D-3983-D31603BFD3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2166" y="5172026"/>
            <a:ext cx="2159834" cy="1685974"/>
          </a:xfrm>
          <a:prstGeom prst="rect">
            <a:avLst/>
          </a:prstGeom>
        </p:spPr>
      </p:pic>
      <p:sp>
        <p:nvSpPr>
          <p:cNvPr id="6" name="TextBox 5">
            <a:extLst>
              <a:ext uri="{FF2B5EF4-FFF2-40B4-BE49-F238E27FC236}">
                <a16:creationId xmlns:a16="http://schemas.microsoft.com/office/drawing/2014/main" id="{85D64A1E-792F-1C90-8650-9570948CFC86}"/>
              </a:ext>
            </a:extLst>
          </p:cNvPr>
          <p:cNvSpPr txBox="1"/>
          <p:nvPr/>
        </p:nvSpPr>
        <p:spPr>
          <a:xfrm>
            <a:off x="4259877" y="4188391"/>
            <a:ext cx="7844589" cy="1967270"/>
          </a:xfrm>
          <a:prstGeom prst="rect">
            <a:avLst/>
          </a:prstGeom>
          <a:noFill/>
        </p:spPr>
        <p:txBody>
          <a:bodyPr wrap="square" rtlCol="0">
            <a:spAutoFit/>
          </a:bodyPr>
          <a:lstStyle/>
          <a:p>
            <a:pPr marL="342900" lvl="0" indent="-161925" algn="just">
              <a:lnSpc>
                <a:spcPct val="107000"/>
              </a:lnSpc>
              <a:spcAft>
                <a:spcPts val="800"/>
              </a:spcAft>
              <a:buSzPts val="1000"/>
              <a:buFont typeface="Symbol" panose="05050102010706020507" pitchFamily="18" charset="2"/>
              <a:buChar char=""/>
              <a:tabLst>
                <a:tab pos="457200" algn="l"/>
              </a:tabLst>
            </a:pPr>
            <a:r>
              <a:rPr lang="it-IT" sz="2400" dirty="0">
                <a:effectLst/>
                <a:latin typeface="Aptos" panose="020B0004020202020204" pitchFamily="34" charset="0"/>
                <a:ea typeface="Aptos" panose="020B0004020202020204" pitchFamily="34" charset="0"/>
                <a:cs typeface="Arial" panose="020B0604020202020204" pitchFamily="34" charset="0"/>
              </a:rPr>
              <a:t>Mercato del lavoro e possibilità di </a:t>
            </a:r>
            <a:r>
              <a:rPr lang="it-IT" sz="2400" b="1" dirty="0">
                <a:effectLst/>
                <a:latin typeface="Aptos" panose="020B0004020202020204" pitchFamily="34" charset="0"/>
                <a:ea typeface="Aptos" panose="020B0004020202020204" pitchFamily="34" charset="0"/>
                <a:cs typeface="Arial" panose="020B0604020202020204" pitchFamily="34" charset="0"/>
              </a:rPr>
              <a:t>carriera</a:t>
            </a:r>
            <a:r>
              <a:rPr lang="it-IT" sz="2400" dirty="0">
                <a:effectLst/>
                <a:latin typeface="Aptos" panose="020B0004020202020204" pitchFamily="34" charset="0"/>
                <a:ea typeface="Aptos" panose="020B0004020202020204" pitchFamily="34" charset="0"/>
                <a:cs typeface="Arial" panose="020B0604020202020204" pitchFamily="34" charset="0"/>
              </a:rPr>
              <a:t> per le donne</a:t>
            </a:r>
          </a:p>
          <a:p>
            <a:pPr marL="342900" lvl="0" indent="-161925" algn="just">
              <a:lnSpc>
                <a:spcPct val="107000"/>
              </a:lnSpc>
              <a:spcAft>
                <a:spcPts val="800"/>
              </a:spcAft>
              <a:buSzPts val="1000"/>
              <a:buFont typeface="Symbol" panose="05050102010706020507" pitchFamily="18" charset="2"/>
              <a:buChar char=""/>
              <a:tabLst>
                <a:tab pos="457200" algn="l"/>
              </a:tabLst>
            </a:pPr>
            <a:r>
              <a:rPr lang="it-IT" sz="2400" dirty="0">
                <a:effectLst/>
                <a:latin typeface="Aptos" panose="020B0004020202020204" pitchFamily="34" charset="0"/>
                <a:ea typeface="Aptos" panose="020B0004020202020204" pitchFamily="34" charset="0"/>
                <a:cs typeface="Arial" panose="020B0604020202020204" pitchFamily="34" charset="0"/>
              </a:rPr>
              <a:t>Politiche di </a:t>
            </a:r>
            <a:r>
              <a:rPr lang="it-IT" sz="2400" b="1" dirty="0">
                <a:effectLst/>
                <a:latin typeface="Aptos" panose="020B0004020202020204" pitchFamily="34" charset="0"/>
                <a:ea typeface="Aptos" panose="020B0004020202020204" pitchFamily="34" charset="0"/>
                <a:cs typeface="Arial" panose="020B0604020202020204" pitchFamily="34" charset="0"/>
              </a:rPr>
              <a:t>sostegno</a:t>
            </a:r>
            <a:endParaRPr lang="it-IT" sz="2400" b="1" dirty="0">
              <a:latin typeface="Aptos" panose="020B0004020202020204" pitchFamily="34" charset="0"/>
              <a:ea typeface="Aptos" panose="020B0004020202020204" pitchFamily="34" charset="0"/>
              <a:cs typeface="Arial" panose="020B0604020202020204" pitchFamily="34" charset="0"/>
            </a:endParaRPr>
          </a:p>
          <a:p>
            <a:pPr marL="342900" lvl="0" indent="-161925" algn="just">
              <a:lnSpc>
                <a:spcPct val="107000"/>
              </a:lnSpc>
              <a:spcAft>
                <a:spcPts val="800"/>
              </a:spcAft>
              <a:buSzPts val="1000"/>
              <a:buFont typeface="Symbol" panose="05050102010706020507" pitchFamily="18" charset="2"/>
              <a:buChar char=""/>
              <a:tabLst>
                <a:tab pos="457200" algn="l"/>
              </a:tabLst>
            </a:pPr>
            <a:r>
              <a:rPr lang="en-GB" sz="2400" dirty="0" err="1">
                <a:latin typeface="Aptos" panose="020B0004020202020204" pitchFamily="34" charset="0"/>
                <a:ea typeface="Aptos" panose="020B0004020202020204" pitchFamily="34" charset="0"/>
                <a:cs typeface="Arial" panose="020B0604020202020204" pitchFamily="34" charset="0"/>
              </a:rPr>
              <a:t>Approccio</a:t>
            </a:r>
            <a:r>
              <a:rPr lang="en-GB" sz="2400" dirty="0">
                <a:latin typeface="Aptos" panose="020B0004020202020204" pitchFamily="34" charset="0"/>
                <a:ea typeface="Aptos" panose="020B0004020202020204" pitchFamily="34" charset="0"/>
                <a:cs typeface="Arial" panose="020B0604020202020204" pitchFamily="34" charset="0"/>
              </a:rPr>
              <a:t> </a:t>
            </a:r>
            <a:r>
              <a:rPr lang="en-GB" sz="2400" b="1" dirty="0" err="1">
                <a:latin typeface="Aptos" panose="020B0004020202020204" pitchFamily="34" charset="0"/>
                <a:ea typeface="Aptos" panose="020B0004020202020204" pitchFamily="34" charset="0"/>
                <a:cs typeface="Arial" panose="020B0604020202020204" pitchFamily="34" charset="0"/>
              </a:rPr>
              <a:t>culturale</a:t>
            </a:r>
            <a:r>
              <a:rPr lang="en-GB" sz="2400" dirty="0">
                <a:latin typeface="Aptos" panose="020B0004020202020204" pitchFamily="34" charset="0"/>
                <a:ea typeface="Aptos" panose="020B0004020202020204" pitchFamily="34" charset="0"/>
                <a:cs typeface="Arial" panose="020B0604020202020204" pitchFamily="34" charset="0"/>
              </a:rPr>
              <a:t> e </a:t>
            </a:r>
            <a:r>
              <a:rPr lang="en-GB" sz="2400" dirty="0" err="1">
                <a:latin typeface="Aptos" panose="020B0004020202020204" pitchFamily="34" charset="0"/>
                <a:ea typeface="Aptos" panose="020B0004020202020204" pitchFamily="34" charset="0"/>
                <a:cs typeface="Arial" panose="020B0604020202020204" pitchFamily="34" charset="0"/>
              </a:rPr>
              <a:t>consapevolezza</a:t>
            </a:r>
            <a:endParaRPr lang="en-GB" sz="2400" dirty="0">
              <a:latin typeface="Aptos" panose="020B0004020202020204" pitchFamily="34" charset="0"/>
              <a:ea typeface="Aptos" panose="020B0004020202020204" pitchFamily="34" charset="0"/>
              <a:cs typeface="Arial" panose="020B0604020202020204" pitchFamily="34" charset="0"/>
            </a:endParaRPr>
          </a:p>
          <a:p>
            <a:pPr marL="342900" lvl="0" indent="-161925" algn="just">
              <a:lnSpc>
                <a:spcPct val="107000"/>
              </a:lnSpc>
              <a:spcAft>
                <a:spcPts val="800"/>
              </a:spcAft>
              <a:buSzPts val="1000"/>
              <a:buFont typeface="Symbol" panose="05050102010706020507" pitchFamily="18" charset="2"/>
              <a:buChar char=""/>
              <a:tabLst>
                <a:tab pos="457200" algn="l"/>
              </a:tabLst>
            </a:pPr>
            <a:r>
              <a:rPr lang="it-IT" sz="2400" dirty="0">
                <a:effectLst/>
                <a:latin typeface="Aptos" panose="020B0004020202020204" pitchFamily="34" charset="0"/>
                <a:ea typeface="Aptos" panose="020B0004020202020204" pitchFamily="34" charset="0"/>
                <a:cs typeface="Arial" panose="020B0604020202020204" pitchFamily="34" charset="0"/>
              </a:rPr>
              <a:t>Salario </a:t>
            </a:r>
            <a:r>
              <a:rPr lang="it-IT" sz="2400" b="1" dirty="0">
                <a:effectLst/>
                <a:latin typeface="Aptos" panose="020B0004020202020204" pitchFamily="34" charset="0"/>
                <a:ea typeface="Aptos" panose="020B0004020202020204" pitchFamily="34" charset="0"/>
                <a:cs typeface="Arial" panose="020B0604020202020204" pitchFamily="34" charset="0"/>
              </a:rPr>
              <a:t>minimo</a:t>
            </a:r>
            <a:r>
              <a:rPr lang="it-IT" sz="2400" dirty="0">
                <a:effectLst/>
                <a:latin typeface="Aptos" panose="020B0004020202020204" pitchFamily="34" charset="0"/>
                <a:ea typeface="Aptos" panose="020B0004020202020204" pitchFamily="34" charset="0"/>
                <a:cs typeface="Arial" panose="020B0604020202020204" pitchFamily="34" charset="0"/>
              </a:rPr>
              <a:t> ed eguale! </a:t>
            </a:r>
            <a:endParaRPr lang="en-GB" sz="2400" dirty="0">
              <a:effectLst/>
              <a:latin typeface="Aptos" panose="020B0004020202020204" pitchFamily="34" charset="0"/>
              <a:ea typeface="Aptos" panose="020B0004020202020204" pitchFamily="34" charset="0"/>
              <a:cs typeface="Arial" panose="020B0604020202020204" pitchFamily="34" charset="0"/>
            </a:endParaRPr>
          </a:p>
        </p:txBody>
      </p:sp>
      <p:pic>
        <p:nvPicPr>
          <p:cNvPr id="8" name="Picture 2" descr="Gender gap: le 10 raccomandazioni ai leader del G20, dall'educazione Stem  alla parità retributiva - Il Sole 24 ORE">
            <a:extLst>
              <a:ext uri="{FF2B5EF4-FFF2-40B4-BE49-F238E27FC236}">
                <a16:creationId xmlns:a16="http://schemas.microsoft.com/office/drawing/2014/main" id="{E9DC5B74-759A-D240-CEBC-3E0199AC53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6576" y="4084851"/>
            <a:ext cx="4226405" cy="23773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8593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956</Words>
  <Application>Microsoft Office PowerPoint</Application>
  <PresentationFormat>Widescreen</PresentationFormat>
  <Paragraphs>91</Paragraphs>
  <Slides>11</Slides>
  <Notes>9</Notes>
  <HiddenSlides>0</HiddenSlides>
  <MMClips>0</MMClips>
  <ScaleCrop>false</ScaleCrop>
  <HeadingPairs>
    <vt:vector size="6" baseType="variant">
      <vt:variant>
        <vt:lpstr>Caratteri utilizzati</vt:lpstr>
      </vt:variant>
      <vt:variant>
        <vt:i4>9</vt:i4>
      </vt:variant>
      <vt:variant>
        <vt:lpstr>Tema</vt:lpstr>
      </vt:variant>
      <vt:variant>
        <vt:i4>1</vt:i4>
      </vt:variant>
      <vt:variant>
        <vt:lpstr>Titoli diapositive</vt:lpstr>
      </vt:variant>
      <vt:variant>
        <vt:i4>11</vt:i4>
      </vt:variant>
    </vt:vector>
  </HeadingPairs>
  <TitlesOfParts>
    <vt:vector size="21" baseType="lpstr">
      <vt:lpstr>Aptos</vt:lpstr>
      <vt:lpstr>Aptos Display</vt:lpstr>
      <vt:lpstr>Arial</vt:lpstr>
      <vt:lpstr>Calibri</vt:lpstr>
      <vt:lpstr>EUAlbertina</vt:lpstr>
      <vt:lpstr>Freestyle Script</vt:lpstr>
      <vt:lpstr>Source Sans</vt:lpstr>
      <vt:lpstr>Symbol</vt:lpstr>
      <vt:lpstr>Wingdings</vt:lpstr>
      <vt:lpstr>Office Theme</vt:lpstr>
      <vt:lpstr>Presentazione standard di PowerPoint</vt:lpstr>
      <vt:lpstr>Contesto</vt:lpstr>
      <vt:lpstr>Perché le donne guadagnano meno?</vt:lpstr>
      <vt:lpstr>Direttiva sulla Trasparenza Retributiva – EU 2023/970</vt:lpstr>
      <vt:lpstr>Presentazione standard di PowerPoint</vt:lpstr>
      <vt:lpstr>Presentazione standard di PowerPoint</vt:lpstr>
      <vt:lpstr>Presentazione standard di PowerPoint</vt:lpstr>
      <vt:lpstr>Presentazione standard di PowerPoint</vt:lpstr>
      <vt:lpstr>Considerazioni</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BRÜSER, Aline</dc:creator>
  <cp:lastModifiedBy>Sale Gestione</cp:lastModifiedBy>
  <cp:revision>5</cp:revision>
  <dcterms:created xsi:type="dcterms:W3CDTF">2025-03-12T16:45:20Z</dcterms:created>
  <dcterms:modified xsi:type="dcterms:W3CDTF">2025-03-18T08:44:34Z</dcterms:modified>
</cp:coreProperties>
</file>