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</p:sldMasterIdLst>
  <p:notesMasterIdLst>
    <p:notesMasterId r:id="rId35"/>
  </p:notesMasterIdLst>
  <p:sldIdLst>
    <p:sldId id="256" r:id="rId2"/>
    <p:sldId id="1092" r:id="rId3"/>
    <p:sldId id="1035" r:id="rId4"/>
    <p:sldId id="1060" r:id="rId5"/>
    <p:sldId id="1085" r:id="rId6"/>
    <p:sldId id="1091" r:id="rId7"/>
    <p:sldId id="1007" r:id="rId8"/>
    <p:sldId id="1046" r:id="rId9"/>
    <p:sldId id="1086" r:id="rId10"/>
    <p:sldId id="1097" r:id="rId11"/>
    <p:sldId id="1049" r:id="rId12"/>
    <p:sldId id="1050" r:id="rId13"/>
    <p:sldId id="1051" r:id="rId14"/>
    <p:sldId id="1042" r:id="rId15"/>
    <p:sldId id="1053" r:id="rId16"/>
    <p:sldId id="1098" r:id="rId17"/>
    <p:sldId id="1087" r:id="rId18"/>
    <p:sldId id="1059" r:id="rId19"/>
    <p:sldId id="1094" r:id="rId20"/>
    <p:sldId id="1045" r:id="rId21"/>
    <p:sldId id="1099" r:id="rId22"/>
    <p:sldId id="1095" r:id="rId23"/>
    <p:sldId id="1096" r:id="rId24"/>
    <p:sldId id="1100" r:id="rId25"/>
    <p:sldId id="302" r:id="rId26"/>
    <p:sldId id="303" r:id="rId27"/>
    <p:sldId id="1102" r:id="rId28"/>
    <p:sldId id="1069" r:id="rId29"/>
    <p:sldId id="1070" r:id="rId30"/>
    <p:sldId id="1071" r:id="rId31"/>
    <p:sldId id="1103" r:id="rId32"/>
    <p:sldId id="1101" r:id="rId33"/>
    <p:sldId id="1105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513"/>
    <p:restoredTop sz="94685"/>
  </p:normalViewPr>
  <p:slideViewPr>
    <p:cSldViewPr snapToGrid="0">
      <p:cViewPr varScale="1">
        <p:scale>
          <a:sx n="40" d="100"/>
          <a:sy n="40" d="100"/>
        </p:scale>
        <p:origin x="240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D5DD38-0A65-8F4F-ABFC-B958745A3415}" type="doc">
      <dgm:prSet loTypeId="urn:microsoft.com/office/officeart/2005/8/layout/radial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AFB6476-1C09-6143-B864-1A8BB8D645FE}">
      <dgm:prSet phldrT="[Testo]"/>
      <dgm:spPr/>
      <dgm:t>
        <a:bodyPr/>
        <a:lstStyle/>
        <a:p>
          <a:r>
            <a:rPr lang="it-IT" dirty="0"/>
            <a:t>Parti interessate</a:t>
          </a:r>
        </a:p>
      </dgm:t>
    </dgm:pt>
    <dgm:pt modelId="{DD5994BC-807D-A44A-BC60-9AE29953B46A}" type="parTrans" cxnId="{581CB81C-4419-3844-A52F-A687F4892492}">
      <dgm:prSet/>
      <dgm:spPr/>
      <dgm:t>
        <a:bodyPr/>
        <a:lstStyle/>
        <a:p>
          <a:endParaRPr lang="it-IT"/>
        </a:p>
      </dgm:t>
    </dgm:pt>
    <dgm:pt modelId="{556CCF88-37AE-7748-97E3-E086474AB913}" type="sibTrans" cxnId="{581CB81C-4419-3844-A52F-A687F4892492}">
      <dgm:prSet/>
      <dgm:spPr/>
      <dgm:t>
        <a:bodyPr/>
        <a:lstStyle/>
        <a:p>
          <a:endParaRPr lang="it-IT"/>
        </a:p>
      </dgm:t>
    </dgm:pt>
    <dgm:pt modelId="{E04BC372-D6A5-7249-9DBF-389C20D3A0B1}">
      <dgm:prSet phldrT="[Testo]"/>
      <dgm:spPr/>
      <dgm:t>
        <a:bodyPr/>
        <a:lstStyle/>
        <a:p>
          <a:r>
            <a:rPr lang="it-IT" dirty="0"/>
            <a:t>Repubblica italiana</a:t>
          </a:r>
        </a:p>
      </dgm:t>
    </dgm:pt>
    <dgm:pt modelId="{4D7F3259-2827-DC4F-8BAB-82B58D0A3EFB}" type="parTrans" cxnId="{29262DC3-A8AE-E14A-932A-740F0480DC3B}">
      <dgm:prSet/>
      <dgm:spPr/>
      <dgm:t>
        <a:bodyPr/>
        <a:lstStyle/>
        <a:p>
          <a:endParaRPr lang="it-IT"/>
        </a:p>
      </dgm:t>
    </dgm:pt>
    <dgm:pt modelId="{1F0AAF12-6A3F-3043-B375-8D34019D8ECA}" type="sibTrans" cxnId="{29262DC3-A8AE-E14A-932A-740F0480DC3B}">
      <dgm:prSet/>
      <dgm:spPr/>
      <dgm:t>
        <a:bodyPr/>
        <a:lstStyle/>
        <a:p>
          <a:endParaRPr lang="it-IT"/>
        </a:p>
      </dgm:t>
    </dgm:pt>
    <dgm:pt modelId="{D6857DB9-F90F-D945-917E-02801E485722}">
      <dgm:prSet phldrT="[Testo]"/>
      <dgm:spPr/>
      <dgm:t>
        <a:bodyPr/>
        <a:lstStyle/>
        <a:p>
          <a:r>
            <a:rPr lang="it-IT" dirty="0"/>
            <a:t>Magistrati</a:t>
          </a:r>
        </a:p>
      </dgm:t>
    </dgm:pt>
    <dgm:pt modelId="{32EA879E-6923-5849-9159-1425D2F18BBD}" type="parTrans" cxnId="{4C8CD2FE-35D7-9747-93C3-ACF43531B503}">
      <dgm:prSet/>
      <dgm:spPr/>
      <dgm:t>
        <a:bodyPr/>
        <a:lstStyle/>
        <a:p>
          <a:endParaRPr lang="it-IT"/>
        </a:p>
      </dgm:t>
    </dgm:pt>
    <dgm:pt modelId="{07BD7942-E0C1-5F45-A764-6F3637CA3668}" type="sibTrans" cxnId="{4C8CD2FE-35D7-9747-93C3-ACF43531B503}">
      <dgm:prSet/>
      <dgm:spPr/>
      <dgm:t>
        <a:bodyPr/>
        <a:lstStyle/>
        <a:p>
          <a:endParaRPr lang="it-IT"/>
        </a:p>
      </dgm:t>
    </dgm:pt>
    <dgm:pt modelId="{69E4A1ED-90B2-CA4C-8622-426DF0B15133}">
      <dgm:prSet phldrT="[Testo]"/>
      <dgm:spPr/>
      <dgm:t>
        <a:bodyPr/>
        <a:lstStyle/>
        <a:p>
          <a:r>
            <a:rPr lang="it-IT" dirty="0"/>
            <a:t>Organismi di parità</a:t>
          </a:r>
        </a:p>
      </dgm:t>
    </dgm:pt>
    <dgm:pt modelId="{D9B7E1FE-A00B-4847-9EB4-085AD5406700}" type="parTrans" cxnId="{DB9AC6B5-5103-D34D-AC43-BF67149864FD}">
      <dgm:prSet/>
      <dgm:spPr/>
      <dgm:t>
        <a:bodyPr/>
        <a:lstStyle/>
        <a:p>
          <a:endParaRPr lang="it-IT"/>
        </a:p>
      </dgm:t>
    </dgm:pt>
    <dgm:pt modelId="{80ACE6DD-11CE-204A-A7ED-ACEB1E00174D}" type="sibTrans" cxnId="{DB9AC6B5-5103-D34D-AC43-BF67149864FD}">
      <dgm:prSet/>
      <dgm:spPr/>
      <dgm:t>
        <a:bodyPr/>
        <a:lstStyle/>
        <a:p>
          <a:endParaRPr lang="it-IT"/>
        </a:p>
      </dgm:t>
    </dgm:pt>
    <dgm:pt modelId="{CDE3A17E-61B7-284D-970F-898E3185E125}">
      <dgm:prSet phldrT="[Testo]"/>
      <dgm:spPr/>
      <dgm:t>
        <a:bodyPr/>
        <a:lstStyle/>
        <a:p>
          <a:r>
            <a:rPr lang="it-IT" dirty="0"/>
            <a:t>Organismi ispettivi</a:t>
          </a:r>
        </a:p>
      </dgm:t>
    </dgm:pt>
    <dgm:pt modelId="{5A52EDB0-25AC-594E-A8B0-38D7CD065C31}" type="parTrans" cxnId="{DF50D856-FA2F-0148-BA30-1F1C9D9DB1C8}">
      <dgm:prSet/>
      <dgm:spPr/>
      <dgm:t>
        <a:bodyPr/>
        <a:lstStyle/>
        <a:p>
          <a:endParaRPr lang="it-IT"/>
        </a:p>
      </dgm:t>
    </dgm:pt>
    <dgm:pt modelId="{CB761155-D161-A242-9F57-6EE94868F081}" type="sibTrans" cxnId="{DF50D856-FA2F-0148-BA30-1F1C9D9DB1C8}">
      <dgm:prSet/>
      <dgm:spPr/>
      <dgm:t>
        <a:bodyPr/>
        <a:lstStyle/>
        <a:p>
          <a:endParaRPr lang="it-IT"/>
        </a:p>
      </dgm:t>
    </dgm:pt>
    <dgm:pt modelId="{FDAE77F9-3B2B-1149-BC21-115B8C744CFD}">
      <dgm:prSet phldrT="[Testo]"/>
      <dgm:spPr/>
      <dgm:t>
        <a:bodyPr/>
        <a:lstStyle/>
        <a:p>
          <a:r>
            <a:rPr lang="it-IT" dirty="0"/>
            <a:t>Sindacato?</a:t>
          </a:r>
        </a:p>
      </dgm:t>
    </dgm:pt>
    <dgm:pt modelId="{4DF97D43-888A-E941-932C-D97712D91609}" type="parTrans" cxnId="{053DF859-2888-1943-A666-829BBB8CB9AC}">
      <dgm:prSet/>
      <dgm:spPr/>
      <dgm:t>
        <a:bodyPr/>
        <a:lstStyle/>
        <a:p>
          <a:endParaRPr lang="it-IT"/>
        </a:p>
      </dgm:t>
    </dgm:pt>
    <dgm:pt modelId="{0F8CCDAB-B281-3240-AE2F-6C73D71B6FFE}" type="sibTrans" cxnId="{053DF859-2888-1943-A666-829BBB8CB9AC}">
      <dgm:prSet/>
      <dgm:spPr/>
      <dgm:t>
        <a:bodyPr/>
        <a:lstStyle/>
        <a:p>
          <a:endParaRPr lang="it-IT"/>
        </a:p>
      </dgm:t>
    </dgm:pt>
    <dgm:pt modelId="{24B82A34-727A-9A4D-8984-403332F265E4}" type="pres">
      <dgm:prSet presAssocID="{29D5DD38-0A65-8F4F-ABFC-B958745A3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831BA2A-C42C-CB4C-8B43-BCC2DFE63710}" type="pres">
      <dgm:prSet presAssocID="{1AFB6476-1C09-6143-B864-1A8BB8D645FE}" presName="centerShape" presStyleLbl="node0" presStyleIdx="0" presStyleCnt="1"/>
      <dgm:spPr/>
    </dgm:pt>
    <dgm:pt modelId="{B948BD31-3306-174B-836B-486A88F1FA59}" type="pres">
      <dgm:prSet presAssocID="{4D7F3259-2827-DC4F-8BAB-82B58D0A3EFB}" presName="parTrans" presStyleLbl="sibTrans2D1" presStyleIdx="0" presStyleCnt="5"/>
      <dgm:spPr/>
    </dgm:pt>
    <dgm:pt modelId="{F5E0965B-2B0A-1947-A64E-8A1286876C92}" type="pres">
      <dgm:prSet presAssocID="{4D7F3259-2827-DC4F-8BAB-82B58D0A3EFB}" presName="connectorText" presStyleLbl="sibTrans2D1" presStyleIdx="0" presStyleCnt="5"/>
      <dgm:spPr/>
    </dgm:pt>
    <dgm:pt modelId="{8553E24E-3C3C-6A4E-9723-B8AB4E5C1495}" type="pres">
      <dgm:prSet presAssocID="{E04BC372-D6A5-7249-9DBF-389C20D3A0B1}" presName="node" presStyleLbl="node1" presStyleIdx="0" presStyleCnt="5">
        <dgm:presLayoutVars>
          <dgm:bulletEnabled val="1"/>
        </dgm:presLayoutVars>
      </dgm:prSet>
      <dgm:spPr/>
    </dgm:pt>
    <dgm:pt modelId="{21DE5712-D2AC-BF4C-8AC2-FD09DCC47581}" type="pres">
      <dgm:prSet presAssocID="{32EA879E-6923-5849-9159-1425D2F18BBD}" presName="parTrans" presStyleLbl="sibTrans2D1" presStyleIdx="1" presStyleCnt="5"/>
      <dgm:spPr/>
    </dgm:pt>
    <dgm:pt modelId="{5E33DD9B-BF1B-E140-9DFD-B6B66F340FB6}" type="pres">
      <dgm:prSet presAssocID="{32EA879E-6923-5849-9159-1425D2F18BBD}" presName="connectorText" presStyleLbl="sibTrans2D1" presStyleIdx="1" presStyleCnt="5"/>
      <dgm:spPr/>
    </dgm:pt>
    <dgm:pt modelId="{638336A1-5191-B740-9449-BBA6F825F641}" type="pres">
      <dgm:prSet presAssocID="{D6857DB9-F90F-D945-917E-02801E485722}" presName="node" presStyleLbl="node1" presStyleIdx="1" presStyleCnt="5">
        <dgm:presLayoutVars>
          <dgm:bulletEnabled val="1"/>
        </dgm:presLayoutVars>
      </dgm:prSet>
      <dgm:spPr/>
    </dgm:pt>
    <dgm:pt modelId="{66414463-6FA0-2B48-AF1F-BF09547DF5EF}" type="pres">
      <dgm:prSet presAssocID="{D9B7E1FE-A00B-4847-9EB4-085AD5406700}" presName="parTrans" presStyleLbl="sibTrans2D1" presStyleIdx="2" presStyleCnt="5"/>
      <dgm:spPr/>
    </dgm:pt>
    <dgm:pt modelId="{E083C592-DFFC-E149-9854-9D77A7CB2F70}" type="pres">
      <dgm:prSet presAssocID="{D9B7E1FE-A00B-4847-9EB4-085AD5406700}" presName="connectorText" presStyleLbl="sibTrans2D1" presStyleIdx="2" presStyleCnt="5"/>
      <dgm:spPr/>
    </dgm:pt>
    <dgm:pt modelId="{58BBDA78-C5CE-9846-AF0E-81C1A9CF7E21}" type="pres">
      <dgm:prSet presAssocID="{69E4A1ED-90B2-CA4C-8622-426DF0B15133}" presName="node" presStyleLbl="node1" presStyleIdx="2" presStyleCnt="5">
        <dgm:presLayoutVars>
          <dgm:bulletEnabled val="1"/>
        </dgm:presLayoutVars>
      </dgm:prSet>
      <dgm:spPr/>
    </dgm:pt>
    <dgm:pt modelId="{E7F2F94C-E7B1-E74B-9A57-1067FDFD4E29}" type="pres">
      <dgm:prSet presAssocID="{5A52EDB0-25AC-594E-A8B0-38D7CD065C31}" presName="parTrans" presStyleLbl="sibTrans2D1" presStyleIdx="3" presStyleCnt="5"/>
      <dgm:spPr/>
    </dgm:pt>
    <dgm:pt modelId="{412881A0-FFD9-144C-B520-1004A662E436}" type="pres">
      <dgm:prSet presAssocID="{5A52EDB0-25AC-594E-A8B0-38D7CD065C31}" presName="connectorText" presStyleLbl="sibTrans2D1" presStyleIdx="3" presStyleCnt="5"/>
      <dgm:spPr/>
    </dgm:pt>
    <dgm:pt modelId="{6C6F5E83-7C81-EB43-9EBF-32B4DA3255DB}" type="pres">
      <dgm:prSet presAssocID="{CDE3A17E-61B7-284D-970F-898E3185E125}" presName="node" presStyleLbl="node1" presStyleIdx="3" presStyleCnt="5">
        <dgm:presLayoutVars>
          <dgm:bulletEnabled val="1"/>
        </dgm:presLayoutVars>
      </dgm:prSet>
      <dgm:spPr/>
    </dgm:pt>
    <dgm:pt modelId="{79B0E2F6-92EA-1340-9ABD-D614DF51B65B}" type="pres">
      <dgm:prSet presAssocID="{4DF97D43-888A-E941-932C-D97712D91609}" presName="parTrans" presStyleLbl="sibTrans2D1" presStyleIdx="4" presStyleCnt="5"/>
      <dgm:spPr/>
    </dgm:pt>
    <dgm:pt modelId="{FC1CA6EA-E753-1341-8B50-E72F2A7B17EC}" type="pres">
      <dgm:prSet presAssocID="{4DF97D43-888A-E941-932C-D97712D91609}" presName="connectorText" presStyleLbl="sibTrans2D1" presStyleIdx="4" presStyleCnt="5"/>
      <dgm:spPr/>
    </dgm:pt>
    <dgm:pt modelId="{774E70CB-892D-8D47-99E1-5B245C78CD1D}" type="pres">
      <dgm:prSet presAssocID="{FDAE77F9-3B2B-1149-BC21-115B8C744CFD}" presName="node" presStyleLbl="node1" presStyleIdx="4" presStyleCnt="5">
        <dgm:presLayoutVars>
          <dgm:bulletEnabled val="1"/>
        </dgm:presLayoutVars>
      </dgm:prSet>
      <dgm:spPr/>
    </dgm:pt>
  </dgm:ptLst>
  <dgm:cxnLst>
    <dgm:cxn modelId="{83B9E905-DA77-2E43-88F6-1239DE0A1D33}" type="presOf" srcId="{4DF97D43-888A-E941-932C-D97712D91609}" destId="{79B0E2F6-92EA-1340-9ABD-D614DF51B65B}" srcOrd="0" destOrd="0" presId="urn:microsoft.com/office/officeart/2005/8/layout/radial5"/>
    <dgm:cxn modelId="{2FC3551C-B76A-904F-BD20-516210F10C17}" type="presOf" srcId="{1AFB6476-1C09-6143-B864-1A8BB8D645FE}" destId="{8831BA2A-C42C-CB4C-8B43-BCC2DFE63710}" srcOrd="0" destOrd="0" presId="urn:microsoft.com/office/officeart/2005/8/layout/radial5"/>
    <dgm:cxn modelId="{581CB81C-4419-3844-A52F-A687F4892492}" srcId="{29D5DD38-0A65-8F4F-ABFC-B958745A3415}" destId="{1AFB6476-1C09-6143-B864-1A8BB8D645FE}" srcOrd="0" destOrd="0" parTransId="{DD5994BC-807D-A44A-BC60-9AE29953B46A}" sibTransId="{556CCF88-37AE-7748-97E3-E086474AB913}"/>
    <dgm:cxn modelId="{0FB32720-359C-4C4B-9FA8-914D441C8915}" type="presOf" srcId="{32EA879E-6923-5849-9159-1425D2F18BBD}" destId="{5E33DD9B-BF1B-E140-9DFD-B6B66F340FB6}" srcOrd="1" destOrd="0" presId="urn:microsoft.com/office/officeart/2005/8/layout/radial5"/>
    <dgm:cxn modelId="{D1525C23-68BB-9742-A756-054C85495E4A}" type="presOf" srcId="{E04BC372-D6A5-7249-9DBF-389C20D3A0B1}" destId="{8553E24E-3C3C-6A4E-9723-B8AB4E5C1495}" srcOrd="0" destOrd="0" presId="urn:microsoft.com/office/officeart/2005/8/layout/radial5"/>
    <dgm:cxn modelId="{E8E88023-4529-4E4F-ABBC-D6F219EE38A9}" type="presOf" srcId="{69E4A1ED-90B2-CA4C-8622-426DF0B15133}" destId="{58BBDA78-C5CE-9846-AF0E-81C1A9CF7E21}" srcOrd="0" destOrd="0" presId="urn:microsoft.com/office/officeart/2005/8/layout/radial5"/>
    <dgm:cxn modelId="{B82FA526-C89E-9E43-913F-0938F8F4D8BF}" type="presOf" srcId="{32EA879E-6923-5849-9159-1425D2F18BBD}" destId="{21DE5712-D2AC-BF4C-8AC2-FD09DCC47581}" srcOrd="0" destOrd="0" presId="urn:microsoft.com/office/officeart/2005/8/layout/radial5"/>
    <dgm:cxn modelId="{02C58736-3893-3A43-AF72-34158491F1C3}" type="presOf" srcId="{4DF97D43-888A-E941-932C-D97712D91609}" destId="{FC1CA6EA-E753-1341-8B50-E72F2A7B17EC}" srcOrd="1" destOrd="0" presId="urn:microsoft.com/office/officeart/2005/8/layout/radial5"/>
    <dgm:cxn modelId="{DF50D856-FA2F-0148-BA30-1F1C9D9DB1C8}" srcId="{1AFB6476-1C09-6143-B864-1A8BB8D645FE}" destId="{CDE3A17E-61B7-284D-970F-898E3185E125}" srcOrd="3" destOrd="0" parTransId="{5A52EDB0-25AC-594E-A8B0-38D7CD065C31}" sibTransId="{CB761155-D161-A242-9F57-6EE94868F081}"/>
    <dgm:cxn modelId="{053DF859-2888-1943-A666-829BBB8CB9AC}" srcId="{1AFB6476-1C09-6143-B864-1A8BB8D645FE}" destId="{FDAE77F9-3B2B-1149-BC21-115B8C744CFD}" srcOrd="4" destOrd="0" parTransId="{4DF97D43-888A-E941-932C-D97712D91609}" sibTransId="{0F8CCDAB-B281-3240-AE2F-6C73D71B6FFE}"/>
    <dgm:cxn modelId="{8E689E5A-F261-3241-8E22-1CD306477D86}" type="presOf" srcId="{D9B7E1FE-A00B-4847-9EB4-085AD5406700}" destId="{66414463-6FA0-2B48-AF1F-BF09547DF5EF}" srcOrd="0" destOrd="0" presId="urn:microsoft.com/office/officeart/2005/8/layout/radial5"/>
    <dgm:cxn modelId="{A6F7E05F-9803-374F-A45E-32BFEB771351}" type="presOf" srcId="{4D7F3259-2827-DC4F-8BAB-82B58D0A3EFB}" destId="{F5E0965B-2B0A-1947-A64E-8A1286876C92}" srcOrd="1" destOrd="0" presId="urn:microsoft.com/office/officeart/2005/8/layout/radial5"/>
    <dgm:cxn modelId="{1B801369-865B-C746-B79E-CED9FF25D1C9}" type="presOf" srcId="{FDAE77F9-3B2B-1149-BC21-115B8C744CFD}" destId="{774E70CB-892D-8D47-99E1-5B245C78CD1D}" srcOrd="0" destOrd="0" presId="urn:microsoft.com/office/officeart/2005/8/layout/radial5"/>
    <dgm:cxn modelId="{F24A6881-5084-9F40-8330-7785082071F7}" type="presOf" srcId="{4D7F3259-2827-DC4F-8BAB-82B58D0A3EFB}" destId="{B948BD31-3306-174B-836B-486A88F1FA59}" srcOrd="0" destOrd="0" presId="urn:microsoft.com/office/officeart/2005/8/layout/radial5"/>
    <dgm:cxn modelId="{15DEF185-B43C-0D4E-B102-71F799D364D9}" type="presOf" srcId="{D6857DB9-F90F-D945-917E-02801E485722}" destId="{638336A1-5191-B740-9449-BBA6F825F641}" srcOrd="0" destOrd="0" presId="urn:microsoft.com/office/officeart/2005/8/layout/radial5"/>
    <dgm:cxn modelId="{B736D48E-D85E-EA4A-9A40-251921F8B388}" type="presOf" srcId="{CDE3A17E-61B7-284D-970F-898E3185E125}" destId="{6C6F5E83-7C81-EB43-9EBF-32B4DA3255DB}" srcOrd="0" destOrd="0" presId="urn:microsoft.com/office/officeart/2005/8/layout/radial5"/>
    <dgm:cxn modelId="{52F36493-107D-8748-9763-8B1A438194E6}" type="presOf" srcId="{D9B7E1FE-A00B-4847-9EB4-085AD5406700}" destId="{E083C592-DFFC-E149-9854-9D77A7CB2F70}" srcOrd="1" destOrd="0" presId="urn:microsoft.com/office/officeart/2005/8/layout/radial5"/>
    <dgm:cxn modelId="{8FCDADA1-E4FB-CB46-B46D-C0EEF1594ABD}" type="presOf" srcId="{5A52EDB0-25AC-594E-A8B0-38D7CD065C31}" destId="{412881A0-FFD9-144C-B520-1004A662E436}" srcOrd="1" destOrd="0" presId="urn:microsoft.com/office/officeart/2005/8/layout/radial5"/>
    <dgm:cxn modelId="{DB9AC6B5-5103-D34D-AC43-BF67149864FD}" srcId="{1AFB6476-1C09-6143-B864-1A8BB8D645FE}" destId="{69E4A1ED-90B2-CA4C-8622-426DF0B15133}" srcOrd="2" destOrd="0" parTransId="{D9B7E1FE-A00B-4847-9EB4-085AD5406700}" sibTransId="{80ACE6DD-11CE-204A-A7ED-ACEB1E00174D}"/>
    <dgm:cxn modelId="{6F71BEC1-B471-BD47-B540-D42D8ADEAA22}" type="presOf" srcId="{29D5DD38-0A65-8F4F-ABFC-B958745A3415}" destId="{24B82A34-727A-9A4D-8984-403332F265E4}" srcOrd="0" destOrd="0" presId="urn:microsoft.com/office/officeart/2005/8/layout/radial5"/>
    <dgm:cxn modelId="{29262DC3-A8AE-E14A-932A-740F0480DC3B}" srcId="{1AFB6476-1C09-6143-B864-1A8BB8D645FE}" destId="{E04BC372-D6A5-7249-9DBF-389C20D3A0B1}" srcOrd="0" destOrd="0" parTransId="{4D7F3259-2827-DC4F-8BAB-82B58D0A3EFB}" sibTransId="{1F0AAF12-6A3F-3043-B375-8D34019D8ECA}"/>
    <dgm:cxn modelId="{2CB1A5F5-ED98-A74D-85B2-96C1AC340133}" type="presOf" srcId="{5A52EDB0-25AC-594E-A8B0-38D7CD065C31}" destId="{E7F2F94C-E7B1-E74B-9A57-1067FDFD4E29}" srcOrd="0" destOrd="0" presId="urn:microsoft.com/office/officeart/2005/8/layout/radial5"/>
    <dgm:cxn modelId="{4C8CD2FE-35D7-9747-93C3-ACF43531B503}" srcId="{1AFB6476-1C09-6143-B864-1A8BB8D645FE}" destId="{D6857DB9-F90F-D945-917E-02801E485722}" srcOrd="1" destOrd="0" parTransId="{32EA879E-6923-5849-9159-1425D2F18BBD}" sibTransId="{07BD7942-E0C1-5F45-A764-6F3637CA3668}"/>
    <dgm:cxn modelId="{8CF6B891-BCF8-DF44-8937-7F7816064EF0}" type="presParOf" srcId="{24B82A34-727A-9A4D-8984-403332F265E4}" destId="{8831BA2A-C42C-CB4C-8B43-BCC2DFE63710}" srcOrd="0" destOrd="0" presId="urn:microsoft.com/office/officeart/2005/8/layout/radial5"/>
    <dgm:cxn modelId="{6BC11790-B528-4440-ACA0-EE72AF259D5F}" type="presParOf" srcId="{24B82A34-727A-9A4D-8984-403332F265E4}" destId="{B948BD31-3306-174B-836B-486A88F1FA59}" srcOrd="1" destOrd="0" presId="urn:microsoft.com/office/officeart/2005/8/layout/radial5"/>
    <dgm:cxn modelId="{A50D7AB7-6162-7444-BC80-932583A95048}" type="presParOf" srcId="{B948BD31-3306-174B-836B-486A88F1FA59}" destId="{F5E0965B-2B0A-1947-A64E-8A1286876C92}" srcOrd="0" destOrd="0" presId="urn:microsoft.com/office/officeart/2005/8/layout/radial5"/>
    <dgm:cxn modelId="{7232230A-7E07-AF49-88A4-F3C4D72FA956}" type="presParOf" srcId="{24B82A34-727A-9A4D-8984-403332F265E4}" destId="{8553E24E-3C3C-6A4E-9723-B8AB4E5C1495}" srcOrd="2" destOrd="0" presId="urn:microsoft.com/office/officeart/2005/8/layout/radial5"/>
    <dgm:cxn modelId="{2D615BF5-36AD-194A-8B18-4AED54AE314B}" type="presParOf" srcId="{24B82A34-727A-9A4D-8984-403332F265E4}" destId="{21DE5712-D2AC-BF4C-8AC2-FD09DCC47581}" srcOrd="3" destOrd="0" presId="urn:microsoft.com/office/officeart/2005/8/layout/radial5"/>
    <dgm:cxn modelId="{093B602D-D13A-6E47-8C5F-D61ADB937289}" type="presParOf" srcId="{21DE5712-D2AC-BF4C-8AC2-FD09DCC47581}" destId="{5E33DD9B-BF1B-E140-9DFD-B6B66F340FB6}" srcOrd="0" destOrd="0" presId="urn:microsoft.com/office/officeart/2005/8/layout/radial5"/>
    <dgm:cxn modelId="{5FC144B2-0092-2147-82FA-CCBCBC96685B}" type="presParOf" srcId="{24B82A34-727A-9A4D-8984-403332F265E4}" destId="{638336A1-5191-B740-9449-BBA6F825F641}" srcOrd="4" destOrd="0" presId="urn:microsoft.com/office/officeart/2005/8/layout/radial5"/>
    <dgm:cxn modelId="{5EF673C0-CA5A-7749-868C-22C5DC6A15DE}" type="presParOf" srcId="{24B82A34-727A-9A4D-8984-403332F265E4}" destId="{66414463-6FA0-2B48-AF1F-BF09547DF5EF}" srcOrd="5" destOrd="0" presId="urn:microsoft.com/office/officeart/2005/8/layout/radial5"/>
    <dgm:cxn modelId="{929FEA27-D7AB-7A41-B605-FD0A064540FD}" type="presParOf" srcId="{66414463-6FA0-2B48-AF1F-BF09547DF5EF}" destId="{E083C592-DFFC-E149-9854-9D77A7CB2F70}" srcOrd="0" destOrd="0" presId="urn:microsoft.com/office/officeart/2005/8/layout/radial5"/>
    <dgm:cxn modelId="{1ACDFDCA-96A3-9642-9A99-8AB4FF2137D9}" type="presParOf" srcId="{24B82A34-727A-9A4D-8984-403332F265E4}" destId="{58BBDA78-C5CE-9846-AF0E-81C1A9CF7E21}" srcOrd="6" destOrd="0" presId="urn:microsoft.com/office/officeart/2005/8/layout/radial5"/>
    <dgm:cxn modelId="{F9315C0B-452C-BC43-84A5-91F269DD2CF8}" type="presParOf" srcId="{24B82A34-727A-9A4D-8984-403332F265E4}" destId="{E7F2F94C-E7B1-E74B-9A57-1067FDFD4E29}" srcOrd="7" destOrd="0" presId="urn:microsoft.com/office/officeart/2005/8/layout/radial5"/>
    <dgm:cxn modelId="{1F70A2CF-90BB-5E48-849D-68985A286317}" type="presParOf" srcId="{E7F2F94C-E7B1-E74B-9A57-1067FDFD4E29}" destId="{412881A0-FFD9-144C-B520-1004A662E436}" srcOrd="0" destOrd="0" presId="urn:microsoft.com/office/officeart/2005/8/layout/radial5"/>
    <dgm:cxn modelId="{2F5C01F0-285C-1747-9643-937F4FCC4D21}" type="presParOf" srcId="{24B82A34-727A-9A4D-8984-403332F265E4}" destId="{6C6F5E83-7C81-EB43-9EBF-32B4DA3255DB}" srcOrd="8" destOrd="0" presId="urn:microsoft.com/office/officeart/2005/8/layout/radial5"/>
    <dgm:cxn modelId="{FE52B04F-0DAC-844C-AD6F-969754DADC8D}" type="presParOf" srcId="{24B82A34-727A-9A4D-8984-403332F265E4}" destId="{79B0E2F6-92EA-1340-9ABD-D614DF51B65B}" srcOrd="9" destOrd="0" presId="urn:microsoft.com/office/officeart/2005/8/layout/radial5"/>
    <dgm:cxn modelId="{DE4F3490-D8F8-3643-893E-4A6D4D2DEE96}" type="presParOf" srcId="{79B0E2F6-92EA-1340-9ABD-D614DF51B65B}" destId="{FC1CA6EA-E753-1341-8B50-E72F2A7B17EC}" srcOrd="0" destOrd="0" presId="urn:microsoft.com/office/officeart/2005/8/layout/radial5"/>
    <dgm:cxn modelId="{E4736957-130D-504E-B8B7-2F7954676471}" type="presParOf" srcId="{24B82A34-727A-9A4D-8984-403332F265E4}" destId="{774E70CB-892D-8D47-99E1-5B245C78CD1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AFA72E-8BFF-469E-8A6B-10187ACF2FB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2BD56F-6532-4E8E-9589-AB12B5202433}">
      <dgm:prSet/>
      <dgm:spPr/>
      <dgm:t>
        <a:bodyPr/>
        <a:lstStyle/>
        <a:p>
          <a:r>
            <a:rPr lang="it-IT"/>
            <a:t>Criteri del salario incentivato e/o del contratto integrativo</a:t>
          </a:r>
          <a:endParaRPr lang="en-US"/>
        </a:p>
      </dgm:t>
    </dgm:pt>
    <dgm:pt modelId="{81F32F4B-1BD7-4ACE-9017-149C9159BDDB}" type="parTrans" cxnId="{A77750C3-C8FF-4699-82FC-562D3954F75E}">
      <dgm:prSet/>
      <dgm:spPr/>
      <dgm:t>
        <a:bodyPr/>
        <a:lstStyle/>
        <a:p>
          <a:endParaRPr lang="en-US"/>
        </a:p>
      </dgm:t>
    </dgm:pt>
    <dgm:pt modelId="{9C9C9A2A-9B55-4518-953E-B22C66B2AB4F}" type="sibTrans" cxnId="{A77750C3-C8FF-4699-82FC-562D3954F75E}">
      <dgm:prSet/>
      <dgm:spPr/>
      <dgm:t>
        <a:bodyPr/>
        <a:lstStyle/>
        <a:p>
          <a:endParaRPr lang="en-US"/>
        </a:p>
      </dgm:t>
    </dgm:pt>
    <dgm:pt modelId="{C6E6B7AB-A8EC-46C4-9F9D-8F6754611CB8}">
      <dgm:prSet/>
      <dgm:spPr/>
      <dgm:t>
        <a:bodyPr/>
        <a:lstStyle/>
        <a:p>
          <a:r>
            <a:rPr lang="it-IT" dirty="0"/>
            <a:t>Superminimi individuali nel privato (e le PEO nel settore pubblico) </a:t>
          </a:r>
          <a:endParaRPr lang="en-US" dirty="0"/>
        </a:p>
      </dgm:t>
    </dgm:pt>
    <dgm:pt modelId="{579E42E0-172C-4600-88BB-30393CFA7F8A}" type="parTrans" cxnId="{2E27A112-23BD-4790-9627-57A17D15BED6}">
      <dgm:prSet/>
      <dgm:spPr/>
      <dgm:t>
        <a:bodyPr/>
        <a:lstStyle/>
        <a:p>
          <a:endParaRPr lang="en-US"/>
        </a:p>
      </dgm:t>
    </dgm:pt>
    <dgm:pt modelId="{A4B8895F-097A-4F9A-AA57-732FA8BF0DBC}" type="sibTrans" cxnId="{2E27A112-23BD-4790-9627-57A17D15BED6}">
      <dgm:prSet/>
      <dgm:spPr/>
      <dgm:t>
        <a:bodyPr/>
        <a:lstStyle/>
        <a:p>
          <a:endParaRPr lang="en-US"/>
        </a:p>
      </dgm:t>
    </dgm:pt>
    <dgm:pt modelId="{EBD8B9E9-E07D-4453-B3C4-A1F055E53B64}">
      <dgm:prSet/>
      <dgm:spPr/>
      <dgm:t>
        <a:bodyPr/>
        <a:lstStyle/>
        <a:p>
          <a:r>
            <a:rPr lang="it-IT" dirty="0"/>
            <a:t>Job </a:t>
          </a:r>
          <a:r>
            <a:rPr lang="it-IT" dirty="0" err="1"/>
            <a:t>description</a:t>
          </a:r>
          <a:r>
            <a:rPr lang="it-IT" dirty="0"/>
            <a:t>, inquadramento   </a:t>
          </a:r>
          <a:endParaRPr lang="en-US" dirty="0"/>
        </a:p>
      </dgm:t>
    </dgm:pt>
    <dgm:pt modelId="{B754C023-FB51-4BB8-8F98-EDB255E5B5EB}" type="parTrans" cxnId="{E4D64755-AE6C-45A4-9AF6-E0234FC1013F}">
      <dgm:prSet/>
      <dgm:spPr/>
      <dgm:t>
        <a:bodyPr/>
        <a:lstStyle/>
        <a:p>
          <a:endParaRPr lang="en-US"/>
        </a:p>
      </dgm:t>
    </dgm:pt>
    <dgm:pt modelId="{073F87B7-B21B-47FA-8999-ECE623504C9F}" type="sibTrans" cxnId="{E4D64755-AE6C-45A4-9AF6-E0234FC1013F}">
      <dgm:prSet/>
      <dgm:spPr/>
      <dgm:t>
        <a:bodyPr/>
        <a:lstStyle/>
        <a:p>
          <a:endParaRPr lang="en-US"/>
        </a:p>
      </dgm:t>
    </dgm:pt>
    <dgm:pt modelId="{8C32DD34-23CD-7144-8F8F-C73A49F68891}" type="pres">
      <dgm:prSet presAssocID="{F5AFA72E-8BFF-469E-8A6B-10187ACF2FB6}" presName="outerComposite" presStyleCnt="0">
        <dgm:presLayoutVars>
          <dgm:chMax val="5"/>
          <dgm:dir/>
          <dgm:resizeHandles val="exact"/>
        </dgm:presLayoutVars>
      </dgm:prSet>
      <dgm:spPr/>
    </dgm:pt>
    <dgm:pt modelId="{83DEC51A-BDE7-7747-BBE1-B5CDE5BB84AB}" type="pres">
      <dgm:prSet presAssocID="{F5AFA72E-8BFF-469E-8A6B-10187ACF2FB6}" presName="dummyMaxCanvas" presStyleCnt="0">
        <dgm:presLayoutVars/>
      </dgm:prSet>
      <dgm:spPr/>
    </dgm:pt>
    <dgm:pt modelId="{7CBB1C18-19AE-7542-94F3-CBD0C37A8B12}" type="pres">
      <dgm:prSet presAssocID="{F5AFA72E-8BFF-469E-8A6B-10187ACF2FB6}" presName="ThreeNodes_1" presStyleLbl="node1" presStyleIdx="0" presStyleCnt="3">
        <dgm:presLayoutVars>
          <dgm:bulletEnabled val="1"/>
        </dgm:presLayoutVars>
      </dgm:prSet>
      <dgm:spPr/>
    </dgm:pt>
    <dgm:pt modelId="{675993E0-34FB-BC48-9B44-4210BCA2DD54}" type="pres">
      <dgm:prSet presAssocID="{F5AFA72E-8BFF-469E-8A6B-10187ACF2FB6}" presName="ThreeNodes_2" presStyleLbl="node1" presStyleIdx="1" presStyleCnt="3">
        <dgm:presLayoutVars>
          <dgm:bulletEnabled val="1"/>
        </dgm:presLayoutVars>
      </dgm:prSet>
      <dgm:spPr/>
    </dgm:pt>
    <dgm:pt modelId="{278C87F0-F439-C541-A50A-153DD54395B9}" type="pres">
      <dgm:prSet presAssocID="{F5AFA72E-8BFF-469E-8A6B-10187ACF2FB6}" presName="ThreeNodes_3" presStyleLbl="node1" presStyleIdx="2" presStyleCnt="3">
        <dgm:presLayoutVars>
          <dgm:bulletEnabled val="1"/>
        </dgm:presLayoutVars>
      </dgm:prSet>
      <dgm:spPr/>
    </dgm:pt>
    <dgm:pt modelId="{19919629-79AC-BA44-B673-BC61FAFE7AD4}" type="pres">
      <dgm:prSet presAssocID="{F5AFA72E-8BFF-469E-8A6B-10187ACF2FB6}" presName="ThreeConn_1-2" presStyleLbl="fgAccFollowNode1" presStyleIdx="0" presStyleCnt="2">
        <dgm:presLayoutVars>
          <dgm:bulletEnabled val="1"/>
        </dgm:presLayoutVars>
      </dgm:prSet>
      <dgm:spPr/>
    </dgm:pt>
    <dgm:pt modelId="{6EF58CBF-989B-624D-9147-47E8AD4077D4}" type="pres">
      <dgm:prSet presAssocID="{F5AFA72E-8BFF-469E-8A6B-10187ACF2FB6}" presName="ThreeConn_2-3" presStyleLbl="fgAccFollowNode1" presStyleIdx="1" presStyleCnt="2">
        <dgm:presLayoutVars>
          <dgm:bulletEnabled val="1"/>
        </dgm:presLayoutVars>
      </dgm:prSet>
      <dgm:spPr/>
    </dgm:pt>
    <dgm:pt modelId="{C7AFDF72-25B4-8F4C-B8EC-17FB236CFDD3}" type="pres">
      <dgm:prSet presAssocID="{F5AFA72E-8BFF-469E-8A6B-10187ACF2FB6}" presName="ThreeNodes_1_text" presStyleLbl="node1" presStyleIdx="2" presStyleCnt="3">
        <dgm:presLayoutVars>
          <dgm:bulletEnabled val="1"/>
        </dgm:presLayoutVars>
      </dgm:prSet>
      <dgm:spPr/>
    </dgm:pt>
    <dgm:pt modelId="{EC822D2D-71FC-E444-AA48-1F833B00515B}" type="pres">
      <dgm:prSet presAssocID="{F5AFA72E-8BFF-469E-8A6B-10187ACF2FB6}" presName="ThreeNodes_2_text" presStyleLbl="node1" presStyleIdx="2" presStyleCnt="3">
        <dgm:presLayoutVars>
          <dgm:bulletEnabled val="1"/>
        </dgm:presLayoutVars>
      </dgm:prSet>
      <dgm:spPr/>
    </dgm:pt>
    <dgm:pt modelId="{40600854-5AAF-A74B-BC86-9784864B6ABF}" type="pres">
      <dgm:prSet presAssocID="{F5AFA72E-8BFF-469E-8A6B-10187ACF2FB6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80EFF40E-0029-564C-8203-E1EFE540D353}" type="presOf" srcId="{872BD56F-6532-4E8E-9589-AB12B5202433}" destId="{C7AFDF72-25B4-8F4C-B8EC-17FB236CFDD3}" srcOrd="1" destOrd="0" presId="urn:microsoft.com/office/officeart/2005/8/layout/vProcess5"/>
    <dgm:cxn modelId="{2E27A112-23BD-4790-9627-57A17D15BED6}" srcId="{F5AFA72E-8BFF-469E-8A6B-10187ACF2FB6}" destId="{C6E6B7AB-A8EC-46C4-9F9D-8F6754611CB8}" srcOrd="1" destOrd="0" parTransId="{579E42E0-172C-4600-88BB-30393CFA7F8A}" sibTransId="{A4B8895F-097A-4F9A-AA57-732FA8BF0DBC}"/>
    <dgm:cxn modelId="{1980D34A-FBE8-0049-9FF8-7C3AC045E321}" type="presOf" srcId="{EBD8B9E9-E07D-4453-B3C4-A1F055E53B64}" destId="{40600854-5AAF-A74B-BC86-9784864B6ABF}" srcOrd="1" destOrd="0" presId="urn:microsoft.com/office/officeart/2005/8/layout/vProcess5"/>
    <dgm:cxn modelId="{E4D64755-AE6C-45A4-9AF6-E0234FC1013F}" srcId="{F5AFA72E-8BFF-469E-8A6B-10187ACF2FB6}" destId="{EBD8B9E9-E07D-4453-B3C4-A1F055E53B64}" srcOrd="2" destOrd="0" parTransId="{B754C023-FB51-4BB8-8F98-EDB255E5B5EB}" sibTransId="{073F87B7-B21B-47FA-8999-ECE623504C9F}"/>
    <dgm:cxn modelId="{BFB8B461-7CE3-FE43-B846-0CE556487BE4}" type="presOf" srcId="{C6E6B7AB-A8EC-46C4-9F9D-8F6754611CB8}" destId="{675993E0-34FB-BC48-9B44-4210BCA2DD54}" srcOrd="0" destOrd="0" presId="urn:microsoft.com/office/officeart/2005/8/layout/vProcess5"/>
    <dgm:cxn modelId="{345C916E-9815-7742-A45A-328351A0B5BA}" type="presOf" srcId="{A4B8895F-097A-4F9A-AA57-732FA8BF0DBC}" destId="{6EF58CBF-989B-624D-9147-47E8AD4077D4}" srcOrd="0" destOrd="0" presId="urn:microsoft.com/office/officeart/2005/8/layout/vProcess5"/>
    <dgm:cxn modelId="{F2AED76E-62E3-2246-976A-D6183A7FCFE1}" type="presOf" srcId="{EBD8B9E9-E07D-4453-B3C4-A1F055E53B64}" destId="{278C87F0-F439-C541-A50A-153DD54395B9}" srcOrd="0" destOrd="0" presId="urn:microsoft.com/office/officeart/2005/8/layout/vProcess5"/>
    <dgm:cxn modelId="{D4DE24AF-BF0E-7C40-8597-7FEE8119BC9A}" type="presOf" srcId="{872BD56F-6532-4E8E-9589-AB12B5202433}" destId="{7CBB1C18-19AE-7542-94F3-CBD0C37A8B12}" srcOrd="0" destOrd="0" presId="urn:microsoft.com/office/officeart/2005/8/layout/vProcess5"/>
    <dgm:cxn modelId="{A77750C3-C8FF-4699-82FC-562D3954F75E}" srcId="{F5AFA72E-8BFF-469E-8A6B-10187ACF2FB6}" destId="{872BD56F-6532-4E8E-9589-AB12B5202433}" srcOrd="0" destOrd="0" parTransId="{81F32F4B-1BD7-4ACE-9017-149C9159BDDB}" sibTransId="{9C9C9A2A-9B55-4518-953E-B22C66B2AB4F}"/>
    <dgm:cxn modelId="{6369A9D3-973A-4546-8317-5AEE35FF0919}" type="presOf" srcId="{C6E6B7AB-A8EC-46C4-9F9D-8F6754611CB8}" destId="{EC822D2D-71FC-E444-AA48-1F833B00515B}" srcOrd="1" destOrd="0" presId="urn:microsoft.com/office/officeart/2005/8/layout/vProcess5"/>
    <dgm:cxn modelId="{FD7882FC-1458-504D-9943-233A64CFE0AF}" type="presOf" srcId="{9C9C9A2A-9B55-4518-953E-B22C66B2AB4F}" destId="{19919629-79AC-BA44-B673-BC61FAFE7AD4}" srcOrd="0" destOrd="0" presId="urn:microsoft.com/office/officeart/2005/8/layout/vProcess5"/>
    <dgm:cxn modelId="{12B08AFD-0659-7C48-BE42-97CCC3F96536}" type="presOf" srcId="{F5AFA72E-8BFF-469E-8A6B-10187ACF2FB6}" destId="{8C32DD34-23CD-7144-8F8F-C73A49F68891}" srcOrd="0" destOrd="0" presId="urn:microsoft.com/office/officeart/2005/8/layout/vProcess5"/>
    <dgm:cxn modelId="{2F9905E7-92E6-CE4C-89B6-E89913F32BF9}" type="presParOf" srcId="{8C32DD34-23CD-7144-8F8F-C73A49F68891}" destId="{83DEC51A-BDE7-7747-BBE1-B5CDE5BB84AB}" srcOrd="0" destOrd="0" presId="urn:microsoft.com/office/officeart/2005/8/layout/vProcess5"/>
    <dgm:cxn modelId="{39ECE6FD-EB41-FF4F-907B-73FE94B1A0FD}" type="presParOf" srcId="{8C32DD34-23CD-7144-8F8F-C73A49F68891}" destId="{7CBB1C18-19AE-7542-94F3-CBD0C37A8B12}" srcOrd="1" destOrd="0" presId="urn:microsoft.com/office/officeart/2005/8/layout/vProcess5"/>
    <dgm:cxn modelId="{E94270B8-9BB3-354C-906B-91F3465B31EE}" type="presParOf" srcId="{8C32DD34-23CD-7144-8F8F-C73A49F68891}" destId="{675993E0-34FB-BC48-9B44-4210BCA2DD54}" srcOrd="2" destOrd="0" presId="urn:microsoft.com/office/officeart/2005/8/layout/vProcess5"/>
    <dgm:cxn modelId="{0B40FE63-B27A-7745-B9BF-322C0CBC1673}" type="presParOf" srcId="{8C32DD34-23CD-7144-8F8F-C73A49F68891}" destId="{278C87F0-F439-C541-A50A-153DD54395B9}" srcOrd="3" destOrd="0" presId="urn:microsoft.com/office/officeart/2005/8/layout/vProcess5"/>
    <dgm:cxn modelId="{6C170D17-6286-5A45-A3F2-0B5C12C3B882}" type="presParOf" srcId="{8C32DD34-23CD-7144-8F8F-C73A49F68891}" destId="{19919629-79AC-BA44-B673-BC61FAFE7AD4}" srcOrd="4" destOrd="0" presId="urn:microsoft.com/office/officeart/2005/8/layout/vProcess5"/>
    <dgm:cxn modelId="{823235BC-EAD6-8643-970C-9B700B221DA4}" type="presParOf" srcId="{8C32DD34-23CD-7144-8F8F-C73A49F68891}" destId="{6EF58CBF-989B-624D-9147-47E8AD4077D4}" srcOrd="5" destOrd="0" presId="urn:microsoft.com/office/officeart/2005/8/layout/vProcess5"/>
    <dgm:cxn modelId="{B82D36BC-72DF-1741-AB4A-A7A14EB2FFED}" type="presParOf" srcId="{8C32DD34-23CD-7144-8F8F-C73A49F68891}" destId="{C7AFDF72-25B4-8F4C-B8EC-17FB236CFDD3}" srcOrd="6" destOrd="0" presId="urn:microsoft.com/office/officeart/2005/8/layout/vProcess5"/>
    <dgm:cxn modelId="{FDF52C14-1C31-6A48-A125-645BFF996672}" type="presParOf" srcId="{8C32DD34-23CD-7144-8F8F-C73A49F68891}" destId="{EC822D2D-71FC-E444-AA48-1F833B00515B}" srcOrd="7" destOrd="0" presId="urn:microsoft.com/office/officeart/2005/8/layout/vProcess5"/>
    <dgm:cxn modelId="{AA887760-D19A-804E-9317-BF6221DCCB6D}" type="presParOf" srcId="{8C32DD34-23CD-7144-8F8F-C73A49F68891}" destId="{40600854-5AAF-A74B-BC86-9784864B6AB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95B8A67-2439-45A7-9C40-D32FC2654E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1D1158-1A48-46B4-8629-2ED59A04BEC4}">
      <dgm:prSet/>
      <dgm:spPr/>
      <dgm:t>
        <a:bodyPr/>
        <a:lstStyle/>
        <a:p>
          <a:r>
            <a:rPr lang="it-IT" dirty="0"/>
            <a:t>Metodo di lettura: il confronto «tecnico» con regole, prassi, comportamenti, scelte organizzative direttamente e indirettamente discriminatorie (retributive, ma non solo) </a:t>
          </a:r>
          <a:endParaRPr lang="en-US" dirty="0"/>
        </a:p>
      </dgm:t>
    </dgm:pt>
    <dgm:pt modelId="{F50DFC21-F6E9-4994-9BE6-EB313BD7AEDF}" type="parTrans" cxnId="{B7683A25-64E1-4E87-9002-927EC95576F7}">
      <dgm:prSet/>
      <dgm:spPr/>
      <dgm:t>
        <a:bodyPr/>
        <a:lstStyle/>
        <a:p>
          <a:endParaRPr lang="en-US"/>
        </a:p>
      </dgm:t>
    </dgm:pt>
    <dgm:pt modelId="{346177B5-996B-4B8A-A9D5-8486676EC3B0}" type="sibTrans" cxnId="{B7683A25-64E1-4E87-9002-927EC95576F7}">
      <dgm:prSet/>
      <dgm:spPr/>
      <dgm:t>
        <a:bodyPr/>
        <a:lstStyle/>
        <a:p>
          <a:endParaRPr lang="en-US"/>
        </a:p>
      </dgm:t>
    </dgm:pt>
    <dgm:pt modelId="{00269C9A-7979-4754-B9AA-A6BE6F5B4D9A}">
      <dgm:prSet/>
      <dgm:spPr/>
      <dgm:t>
        <a:bodyPr/>
        <a:lstStyle/>
        <a:p>
          <a:r>
            <a:rPr lang="it-IT" dirty="0"/>
            <a:t>Metodo di scrittura delle regole: l’interazione tra approccio antidiscriminatorio e processo negoziale </a:t>
          </a:r>
          <a:endParaRPr lang="en-US" dirty="0"/>
        </a:p>
      </dgm:t>
    </dgm:pt>
    <dgm:pt modelId="{243CD5F9-EB41-4A20-BB0E-D458AD10AA42}" type="parTrans" cxnId="{DB783B2D-421E-46A7-AAD6-341CFFCD2CA8}">
      <dgm:prSet/>
      <dgm:spPr/>
      <dgm:t>
        <a:bodyPr/>
        <a:lstStyle/>
        <a:p>
          <a:endParaRPr lang="en-US"/>
        </a:p>
      </dgm:t>
    </dgm:pt>
    <dgm:pt modelId="{81AFEB19-F9ED-4223-993C-B3C73683737F}" type="sibTrans" cxnId="{DB783B2D-421E-46A7-AAD6-341CFFCD2CA8}">
      <dgm:prSet/>
      <dgm:spPr/>
      <dgm:t>
        <a:bodyPr/>
        <a:lstStyle/>
        <a:p>
          <a:endParaRPr lang="en-US"/>
        </a:p>
      </dgm:t>
    </dgm:pt>
    <dgm:pt modelId="{47718084-72BF-3048-B8AF-74E22603FE2C}" type="pres">
      <dgm:prSet presAssocID="{695B8A67-2439-45A7-9C40-D32FC2654E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A2AC4FF-1AC6-C641-B9E4-CC7704409371}" type="pres">
      <dgm:prSet presAssocID="{771D1158-1A48-46B4-8629-2ED59A04BEC4}" presName="hierRoot1" presStyleCnt="0"/>
      <dgm:spPr/>
    </dgm:pt>
    <dgm:pt modelId="{1C8FBEE8-537D-4747-94ED-9EA68923CB8E}" type="pres">
      <dgm:prSet presAssocID="{771D1158-1A48-46B4-8629-2ED59A04BEC4}" presName="composite" presStyleCnt="0"/>
      <dgm:spPr/>
    </dgm:pt>
    <dgm:pt modelId="{C98584CD-4AE8-C344-A8F1-3AAE7D2FD6C0}" type="pres">
      <dgm:prSet presAssocID="{771D1158-1A48-46B4-8629-2ED59A04BEC4}" presName="background" presStyleLbl="node0" presStyleIdx="0" presStyleCnt="2"/>
      <dgm:spPr/>
    </dgm:pt>
    <dgm:pt modelId="{1ACAAA78-59B3-0A49-B12E-5AA12B1177DB}" type="pres">
      <dgm:prSet presAssocID="{771D1158-1A48-46B4-8629-2ED59A04BEC4}" presName="text" presStyleLbl="fgAcc0" presStyleIdx="0" presStyleCnt="2">
        <dgm:presLayoutVars>
          <dgm:chPref val="3"/>
        </dgm:presLayoutVars>
      </dgm:prSet>
      <dgm:spPr/>
    </dgm:pt>
    <dgm:pt modelId="{66FEF96B-B320-0B4F-AC66-DCA5F3B74B71}" type="pres">
      <dgm:prSet presAssocID="{771D1158-1A48-46B4-8629-2ED59A04BEC4}" presName="hierChild2" presStyleCnt="0"/>
      <dgm:spPr/>
    </dgm:pt>
    <dgm:pt modelId="{1B653823-C2EF-5E46-A854-D77CDF5DF90B}" type="pres">
      <dgm:prSet presAssocID="{00269C9A-7979-4754-B9AA-A6BE6F5B4D9A}" presName="hierRoot1" presStyleCnt="0"/>
      <dgm:spPr/>
    </dgm:pt>
    <dgm:pt modelId="{066D5CF2-CA1B-A947-84F9-5CFD5838251E}" type="pres">
      <dgm:prSet presAssocID="{00269C9A-7979-4754-B9AA-A6BE6F5B4D9A}" presName="composite" presStyleCnt="0"/>
      <dgm:spPr/>
    </dgm:pt>
    <dgm:pt modelId="{CD3005A8-9469-8B4C-BC0A-93780A6FDEC4}" type="pres">
      <dgm:prSet presAssocID="{00269C9A-7979-4754-B9AA-A6BE6F5B4D9A}" presName="background" presStyleLbl="node0" presStyleIdx="1" presStyleCnt="2"/>
      <dgm:spPr/>
    </dgm:pt>
    <dgm:pt modelId="{7FF896B7-9033-BB46-8BBF-A7F5351BE606}" type="pres">
      <dgm:prSet presAssocID="{00269C9A-7979-4754-B9AA-A6BE6F5B4D9A}" presName="text" presStyleLbl="fgAcc0" presStyleIdx="1" presStyleCnt="2">
        <dgm:presLayoutVars>
          <dgm:chPref val="3"/>
        </dgm:presLayoutVars>
      </dgm:prSet>
      <dgm:spPr/>
    </dgm:pt>
    <dgm:pt modelId="{A5BDDAF3-ADD2-9D4B-82F0-F00229BE7131}" type="pres">
      <dgm:prSet presAssocID="{00269C9A-7979-4754-B9AA-A6BE6F5B4D9A}" presName="hierChild2" presStyleCnt="0"/>
      <dgm:spPr/>
    </dgm:pt>
  </dgm:ptLst>
  <dgm:cxnLst>
    <dgm:cxn modelId="{B7683A25-64E1-4E87-9002-927EC95576F7}" srcId="{695B8A67-2439-45A7-9C40-D32FC2654E40}" destId="{771D1158-1A48-46B4-8629-2ED59A04BEC4}" srcOrd="0" destOrd="0" parTransId="{F50DFC21-F6E9-4994-9BE6-EB313BD7AEDF}" sibTransId="{346177B5-996B-4B8A-A9D5-8486676EC3B0}"/>
    <dgm:cxn modelId="{DB783B2D-421E-46A7-AAD6-341CFFCD2CA8}" srcId="{695B8A67-2439-45A7-9C40-D32FC2654E40}" destId="{00269C9A-7979-4754-B9AA-A6BE6F5B4D9A}" srcOrd="1" destOrd="0" parTransId="{243CD5F9-EB41-4A20-BB0E-D458AD10AA42}" sibTransId="{81AFEB19-F9ED-4223-993C-B3C73683737F}"/>
    <dgm:cxn modelId="{440D4686-1A2C-5041-B179-ED4B34B7470C}" type="presOf" srcId="{771D1158-1A48-46B4-8629-2ED59A04BEC4}" destId="{1ACAAA78-59B3-0A49-B12E-5AA12B1177DB}" srcOrd="0" destOrd="0" presId="urn:microsoft.com/office/officeart/2005/8/layout/hierarchy1"/>
    <dgm:cxn modelId="{9D811DA1-2A5F-FD49-9D07-D2CEB674C4EE}" type="presOf" srcId="{00269C9A-7979-4754-B9AA-A6BE6F5B4D9A}" destId="{7FF896B7-9033-BB46-8BBF-A7F5351BE606}" srcOrd="0" destOrd="0" presId="urn:microsoft.com/office/officeart/2005/8/layout/hierarchy1"/>
    <dgm:cxn modelId="{472BFFD4-C426-4E40-8B53-7ED2F342C618}" type="presOf" srcId="{695B8A67-2439-45A7-9C40-D32FC2654E40}" destId="{47718084-72BF-3048-B8AF-74E22603FE2C}" srcOrd="0" destOrd="0" presId="urn:microsoft.com/office/officeart/2005/8/layout/hierarchy1"/>
    <dgm:cxn modelId="{D8C8281C-8B45-7343-8B1D-261F0B951E8E}" type="presParOf" srcId="{47718084-72BF-3048-B8AF-74E22603FE2C}" destId="{3A2AC4FF-1AC6-C641-B9E4-CC7704409371}" srcOrd="0" destOrd="0" presId="urn:microsoft.com/office/officeart/2005/8/layout/hierarchy1"/>
    <dgm:cxn modelId="{D39A1793-0411-9A44-BD3A-166110E049A8}" type="presParOf" srcId="{3A2AC4FF-1AC6-C641-B9E4-CC7704409371}" destId="{1C8FBEE8-537D-4747-94ED-9EA68923CB8E}" srcOrd="0" destOrd="0" presId="urn:microsoft.com/office/officeart/2005/8/layout/hierarchy1"/>
    <dgm:cxn modelId="{3944C8A2-6919-2842-904B-B1DB225BB4E2}" type="presParOf" srcId="{1C8FBEE8-537D-4747-94ED-9EA68923CB8E}" destId="{C98584CD-4AE8-C344-A8F1-3AAE7D2FD6C0}" srcOrd="0" destOrd="0" presId="urn:microsoft.com/office/officeart/2005/8/layout/hierarchy1"/>
    <dgm:cxn modelId="{2CB682ED-05A0-3744-8323-5F0326D7D63C}" type="presParOf" srcId="{1C8FBEE8-537D-4747-94ED-9EA68923CB8E}" destId="{1ACAAA78-59B3-0A49-B12E-5AA12B1177DB}" srcOrd="1" destOrd="0" presId="urn:microsoft.com/office/officeart/2005/8/layout/hierarchy1"/>
    <dgm:cxn modelId="{FBDEBD74-A277-E84F-9EB1-01A9BDF7CE81}" type="presParOf" srcId="{3A2AC4FF-1AC6-C641-B9E4-CC7704409371}" destId="{66FEF96B-B320-0B4F-AC66-DCA5F3B74B71}" srcOrd="1" destOrd="0" presId="urn:microsoft.com/office/officeart/2005/8/layout/hierarchy1"/>
    <dgm:cxn modelId="{69C66C8C-DCA1-C847-8A84-A6488F54862F}" type="presParOf" srcId="{47718084-72BF-3048-B8AF-74E22603FE2C}" destId="{1B653823-C2EF-5E46-A854-D77CDF5DF90B}" srcOrd="1" destOrd="0" presId="urn:microsoft.com/office/officeart/2005/8/layout/hierarchy1"/>
    <dgm:cxn modelId="{482D41C9-E218-6B45-B141-0F372DE41D21}" type="presParOf" srcId="{1B653823-C2EF-5E46-A854-D77CDF5DF90B}" destId="{066D5CF2-CA1B-A947-84F9-5CFD5838251E}" srcOrd="0" destOrd="0" presId="urn:microsoft.com/office/officeart/2005/8/layout/hierarchy1"/>
    <dgm:cxn modelId="{FA20004A-CAB9-824D-8FF9-00D0C4723B09}" type="presParOf" srcId="{066D5CF2-CA1B-A947-84F9-5CFD5838251E}" destId="{CD3005A8-9469-8B4C-BC0A-93780A6FDEC4}" srcOrd="0" destOrd="0" presId="urn:microsoft.com/office/officeart/2005/8/layout/hierarchy1"/>
    <dgm:cxn modelId="{08A257AF-361E-C344-97A0-9B3D1486C539}" type="presParOf" srcId="{066D5CF2-CA1B-A947-84F9-5CFD5838251E}" destId="{7FF896B7-9033-BB46-8BBF-A7F5351BE606}" srcOrd="1" destOrd="0" presId="urn:microsoft.com/office/officeart/2005/8/layout/hierarchy1"/>
    <dgm:cxn modelId="{F2C4C13E-D7BF-844A-AD3B-89CEACCBF72F}" type="presParOf" srcId="{1B653823-C2EF-5E46-A854-D77CDF5DF90B}" destId="{A5BDDAF3-ADD2-9D4B-82F0-F00229BE71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15C891-7345-C64A-A615-1FB9BF6B937A}" type="doc">
      <dgm:prSet loTypeId="urn:microsoft.com/office/officeart/2005/8/layout/vProcess5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74811E1F-E819-F84E-9B5B-1158242517EF}">
      <dgm:prSet phldrT="[Testo]"/>
      <dgm:spPr/>
      <dgm:t>
        <a:bodyPr/>
        <a:lstStyle/>
        <a:p>
          <a:r>
            <a:rPr lang="it-IT" b="1"/>
            <a:t>Individuazione del termine di comparazione: l’unica fonte di regolazione, il soggetto ipotetico</a:t>
          </a:r>
          <a:endParaRPr lang="it-IT"/>
        </a:p>
      </dgm:t>
    </dgm:pt>
    <dgm:pt modelId="{93CD8473-76B3-C64F-8C5B-A4C08E8CF948}" type="parTrans" cxnId="{1F3471F8-5816-AC42-B591-EB15B62A894D}">
      <dgm:prSet/>
      <dgm:spPr/>
      <dgm:t>
        <a:bodyPr/>
        <a:lstStyle/>
        <a:p>
          <a:endParaRPr lang="it-IT"/>
        </a:p>
      </dgm:t>
    </dgm:pt>
    <dgm:pt modelId="{996253D6-7D8E-FD44-A743-C4CB816C2CDD}" type="sibTrans" cxnId="{1F3471F8-5816-AC42-B591-EB15B62A894D}">
      <dgm:prSet/>
      <dgm:spPr/>
      <dgm:t>
        <a:bodyPr/>
        <a:lstStyle/>
        <a:p>
          <a:endParaRPr lang="it-IT"/>
        </a:p>
      </dgm:t>
    </dgm:pt>
    <dgm:pt modelId="{B00E5369-500A-424A-820F-184EE4C5A143}">
      <dgm:prSet phldrT="[Testo]"/>
      <dgm:spPr/>
      <dgm:t>
        <a:bodyPr/>
        <a:lstStyle/>
        <a:p>
          <a:r>
            <a:rPr lang="it-IT" b="1"/>
            <a:t>Criteri di determinazione del valore del lavoro</a:t>
          </a:r>
          <a:endParaRPr lang="it-IT"/>
        </a:p>
      </dgm:t>
    </dgm:pt>
    <dgm:pt modelId="{E21B3132-65BA-9A4C-B1A5-3916DA679B55}" type="parTrans" cxnId="{E448BD4C-0F9B-1E40-B514-DC9486D12517}">
      <dgm:prSet/>
      <dgm:spPr/>
      <dgm:t>
        <a:bodyPr/>
        <a:lstStyle/>
        <a:p>
          <a:endParaRPr lang="it-IT"/>
        </a:p>
      </dgm:t>
    </dgm:pt>
    <dgm:pt modelId="{AA9DDBA3-6870-6A44-8C09-A31FC83A8755}" type="sibTrans" cxnId="{E448BD4C-0F9B-1E40-B514-DC9486D12517}">
      <dgm:prSet/>
      <dgm:spPr/>
      <dgm:t>
        <a:bodyPr/>
        <a:lstStyle/>
        <a:p>
          <a:endParaRPr lang="it-IT"/>
        </a:p>
      </dgm:t>
    </dgm:pt>
    <dgm:pt modelId="{D5B128AE-5817-4B4B-BEEE-5B79B8520F66}" type="pres">
      <dgm:prSet presAssocID="{A115C891-7345-C64A-A615-1FB9BF6B937A}" presName="outerComposite" presStyleCnt="0">
        <dgm:presLayoutVars>
          <dgm:chMax val="5"/>
          <dgm:dir/>
          <dgm:resizeHandles val="exact"/>
        </dgm:presLayoutVars>
      </dgm:prSet>
      <dgm:spPr/>
    </dgm:pt>
    <dgm:pt modelId="{543B9938-88A1-6C46-8D2A-11C7F68A884A}" type="pres">
      <dgm:prSet presAssocID="{A115C891-7345-C64A-A615-1FB9BF6B937A}" presName="dummyMaxCanvas" presStyleCnt="0">
        <dgm:presLayoutVars/>
      </dgm:prSet>
      <dgm:spPr/>
    </dgm:pt>
    <dgm:pt modelId="{043F42F0-D174-B043-A839-BA3628F85941}" type="pres">
      <dgm:prSet presAssocID="{A115C891-7345-C64A-A615-1FB9BF6B937A}" presName="TwoNodes_1" presStyleLbl="node1" presStyleIdx="0" presStyleCnt="2">
        <dgm:presLayoutVars>
          <dgm:bulletEnabled val="1"/>
        </dgm:presLayoutVars>
      </dgm:prSet>
      <dgm:spPr/>
    </dgm:pt>
    <dgm:pt modelId="{4ED57B4F-554E-9849-BF17-C033F1C7527E}" type="pres">
      <dgm:prSet presAssocID="{A115C891-7345-C64A-A615-1FB9BF6B937A}" presName="TwoNodes_2" presStyleLbl="node1" presStyleIdx="1" presStyleCnt="2">
        <dgm:presLayoutVars>
          <dgm:bulletEnabled val="1"/>
        </dgm:presLayoutVars>
      </dgm:prSet>
      <dgm:spPr/>
    </dgm:pt>
    <dgm:pt modelId="{F8FB8E2B-792F-374F-A2A5-715F11DFB194}" type="pres">
      <dgm:prSet presAssocID="{A115C891-7345-C64A-A615-1FB9BF6B937A}" presName="TwoConn_1-2" presStyleLbl="fgAccFollowNode1" presStyleIdx="0" presStyleCnt="1">
        <dgm:presLayoutVars>
          <dgm:bulletEnabled val="1"/>
        </dgm:presLayoutVars>
      </dgm:prSet>
      <dgm:spPr/>
    </dgm:pt>
    <dgm:pt modelId="{5F3E843D-9C37-764A-A095-745F444CAAB1}" type="pres">
      <dgm:prSet presAssocID="{A115C891-7345-C64A-A615-1FB9BF6B937A}" presName="TwoNodes_1_text" presStyleLbl="node1" presStyleIdx="1" presStyleCnt="2">
        <dgm:presLayoutVars>
          <dgm:bulletEnabled val="1"/>
        </dgm:presLayoutVars>
      </dgm:prSet>
      <dgm:spPr/>
    </dgm:pt>
    <dgm:pt modelId="{49FA913F-6841-394C-BDE6-29D510F5877B}" type="pres">
      <dgm:prSet presAssocID="{A115C891-7345-C64A-A615-1FB9BF6B937A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00F172D-4586-6449-9004-EA60B244BF5F}" type="presOf" srcId="{74811E1F-E819-F84E-9B5B-1158242517EF}" destId="{043F42F0-D174-B043-A839-BA3628F85941}" srcOrd="0" destOrd="0" presId="urn:microsoft.com/office/officeart/2005/8/layout/vProcess5"/>
    <dgm:cxn modelId="{E448BD4C-0F9B-1E40-B514-DC9486D12517}" srcId="{A115C891-7345-C64A-A615-1FB9BF6B937A}" destId="{B00E5369-500A-424A-820F-184EE4C5A143}" srcOrd="1" destOrd="0" parTransId="{E21B3132-65BA-9A4C-B1A5-3916DA679B55}" sibTransId="{AA9DDBA3-6870-6A44-8C09-A31FC83A8755}"/>
    <dgm:cxn modelId="{3E1E4753-3FCB-6046-A2DD-E8158425E012}" type="presOf" srcId="{B00E5369-500A-424A-820F-184EE4C5A143}" destId="{4ED57B4F-554E-9849-BF17-C033F1C7527E}" srcOrd="0" destOrd="0" presId="urn:microsoft.com/office/officeart/2005/8/layout/vProcess5"/>
    <dgm:cxn modelId="{388BA06E-AF04-5344-B240-5CD04205ABCB}" type="presOf" srcId="{B00E5369-500A-424A-820F-184EE4C5A143}" destId="{49FA913F-6841-394C-BDE6-29D510F5877B}" srcOrd="1" destOrd="0" presId="urn:microsoft.com/office/officeart/2005/8/layout/vProcess5"/>
    <dgm:cxn modelId="{48487184-2C06-B942-9FAB-F66AC8426B3A}" type="presOf" srcId="{996253D6-7D8E-FD44-A743-C4CB816C2CDD}" destId="{F8FB8E2B-792F-374F-A2A5-715F11DFB194}" srcOrd="0" destOrd="0" presId="urn:microsoft.com/office/officeart/2005/8/layout/vProcess5"/>
    <dgm:cxn modelId="{B88AEEC1-EC39-014A-B555-7997006D8A15}" type="presOf" srcId="{74811E1F-E819-F84E-9B5B-1158242517EF}" destId="{5F3E843D-9C37-764A-A095-745F444CAAB1}" srcOrd="1" destOrd="0" presId="urn:microsoft.com/office/officeart/2005/8/layout/vProcess5"/>
    <dgm:cxn modelId="{A13D5AF5-A15D-E24D-B2E8-125E4A8FE3DD}" type="presOf" srcId="{A115C891-7345-C64A-A615-1FB9BF6B937A}" destId="{D5B128AE-5817-4B4B-BEEE-5B79B8520F66}" srcOrd="0" destOrd="0" presId="urn:microsoft.com/office/officeart/2005/8/layout/vProcess5"/>
    <dgm:cxn modelId="{1F3471F8-5816-AC42-B591-EB15B62A894D}" srcId="{A115C891-7345-C64A-A615-1FB9BF6B937A}" destId="{74811E1F-E819-F84E-9B5B-1158242517EF}" srcOrd="0" destOrd="0" parTransId="{93CD8473-76B3-C64F-8C5B-A4C08E8CF948}" sibTransId="{996253D6-7D8E-FD44-A743-C4CB816C2CDD}"/>
    <dgm:cxn modelId="{401737E1-6EFC-704E-BA2E-54994A62F6F0}" type="presParOf" srcId="{D5B128AE-5817-4B4B-BEEE-5B79B8520F66}" destId="{543B9938-88A1-6C46-8D2A-11C7F68A884A}" srcOrd="0" destOrd="0" presId="urn:microsoft.com/office/officeart/2005/8/layout/vProcess5"/>
    <dgm:cxn modelId="{338FD5C4-C20F-324B-AAE0-0B3390DB8C26}" type="presParOf" srcId="{D5B128AE-5817-4B4B-BEEE-5B79B8520F66}" destId="{043F42F0-D174-B043-A839-BA3628F85941}" srcOrd="1" destOrd="0" presId="urn:microsoft.com/office/officeart/2005/8/layout/vProcess5"/>
    <dgm:cxn modelId="{5933FBAC-74BA-B541-AFA6-1A88C2415B33}" type="presParOf" srcId="{D5B128AE-5817-4B4B-BEEE-5B79B8520F66}" destId="{4ED57B4F-554E-9849-BF17-C033F1C7527E}" srcOrd="2" destOrd="0" presId="urn:microsoft.com/office/officeart/2005/8/layout/vProcess5"/>
    <dgm:cxn modelId="{E274EB4D-8F52-4D47-B13E-ABA3C5DD45D1}" type="presParOf" srcId="{D5B128AE-5817-4B4B-BEEE-5B79B8520F66}" destId="{F8FB8E2B-792F-374F-A2A5-715F11DFB194}" srcOrd="3" destOrd="0" presId="urn:microsoft.com/office/officeart/2005/8/layout/vProcess5"/>
    <dgm:cxn modelId="{B8D5A76E-D8FF-C342-9775-AD823A951505}" type="presParOf" srcId="{D5B128AE-5817-4B4B-BEEE-5B79B8520F66}" destId="{5F3E843D-9C37-764A-A095-745F444CAAB1}" srcOrd="4" destOrd="0" presId="urn:microsoft.com/office/officeart/2005/8/layout/vProcess5"/>
    <dgm:cxn modelId="{75AA326B-0ECE-444D-A00C-9F9CFA4F5F8B}" type="presParOf" srcId="{D5B128AE-5817-4B4B-BEEE-5B79B8520F66}" destId="{49FA913F-6841-394C-BDE6-29D510F5877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9C9D6E9-D9B2-4AD7-8D61-0807F6C3ED5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7D80BBF-9E9C-4F00-90A7-F933B55A095B}">
      <dgm:prSet/>
      <dgm:spPr/>
      <dgm:t>
        <a:bodyPr/>
        <a:lstStyle/>
        <a:p>
          <a:r>
            <a:rPr lang="it-IT" dirty="0"/>
            <a:t>Attenzione alla verifiche di impatto delle scelte regolative effettuate nel contratto collettivo (primo e secondo livello) di regole (di primo e secondo livello) solo apparentemente neutre</a:t>
          </a:r>
          <a:endParaRPr lang="en-US" dirty="0"/>
        </a:p>
      </dgm:t>
    </dgm:pt>
    <dgm:pt modelId="{8F285F09-DAAD-490F-A221-BBDED54699E4}" type="parTrans" cxnId="{A116D971-4AE5-4309-B6FE-F11B51812AFC}">
      <dgm:prSet/>
      <dgm:spPr/>
      <dgm:t>
        <a:bodyPr/>
        <a:lstStyle/>
        <a:p>
          <a:endParaRPr lang="en-US"/>
        </a:p>
      </dgm:t>
    </dgm:pt>
    <dgm:pt modelId="{ED17EF03-7AA5-4A09-8786-16C0DDD5B3E7}" type="sibTrans" cxnId="{A116D971-4AE5-4309-B6FE-F11B51812AF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F413838A-AD59-4477-95C2-01A4CDACD422}">
      <dgm:prSet/>
      <dgm:spPr/>
      <dgm:t>
        <a:bodyPr/>
        <a:lstStyle/>
        <a:p>
          <a:r>
            <a:rPr lang="it-IT" dirty="0"/>
            <a:t>Lo sforzo di raccordare </a:t>
          </a:r>
          <a:r>
            <a:rPr lang="it-IT" b="1" dirty="0"/>
            <a:t>criteri neutri </a:t>
          </a:r>
          <a:r>
            <a:rPr lang="it-IT" dirty="0"/>
            <a:t>(non discriminatori) per </a:t>
          </a:r>
          <a:r>
            <a:rPr lang="it-IT" b="1" dirty="0"/>
            <a:t>tecniche negoziali non neutre </a:t>
          </a:r>
          <a:r>
            <a:rPr lang="it-IT" dirty="0"/>
            <a:t>(attente ad un soggetto di riferimento non uniforme: uomini - donne)</a:t>
          </a:r>
          <a:endParaRPr lang="en-US" dirty="0"/>
        </a:p>
      </dgm:t>
    </dgm:pt>
    <dgm:pt modelId="{00AEFFBF-1D58-420E-8AE7-6BA62D798F07}" type="parTrans" cxnId="{876008EF-4FBB-42F6-85F9-EF9F01BA8BEB}">
      <dgm:prSet/>
      <dgm:spPr/>
      <dgm:t>
        <a:bodyPr/>
        <a:lstStyle/>
        <a:p>
          <a:endParaRPr lang="en-US"/>
        </a:p>
      </dgm:t>
    </dgm:pt>
    <dgm:pt modelId="{9606B951-3B8E-4ECF-B829-737195B62D17}" type="sibTrans" cxnId="{876008EF-4FBB-42F6-85F9-EF9F01BA8BE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07A23DF-F3FA-CD4D-95F2-01B7CB3A3363}">
      <dgm:prSet/>
      <dgm:spPr/>
      <dgm:t>
        <a:bodyPr/>
        <a:lstStyle/>
        <a:p>
          <a:r>
            <a:rPr lang="it-IT" dirty="0"/>
            <a:t>L’attenzione al confronto sull’approccio antidiscriminatorio nel processo negoziale (linguaggio, comparazione corretta, scrivere regole previa verifica di impatto)</a:t>
          </a:r>
          <a:endParaRPr lang="en-US" dirty="0"/>
        </a:p>
      </dgm:t>
    </dgm:pt>
    <dgm:pt modelId="{D0A7A152-CA5D-9E41-AAEC-CDE7FF996FA2}" type="parTrans" cxnId="{AB352112-3F43-0F4B-9453-AB960DED9308}">
      <dgm:prSet/>
      <dgm:spPr/>
    </dgm:pt>
    <dgm:pt modelId="{1E888E7A-C6BC-B444-99A4-9512756D89FE}" type="sibTrans" cxnId="{AB352112-3F43-0F4B-9453-AB960DED9308}">
      <dgm:prSet phldrT="1" phldr="0"/>
      <dgm:spPr/>
      <dgm:t>
        <a:bodyPr/>
        <a:lstStyle/>
        <a:p>
          <a:r>
            <a:rPr lang="it-IT"/>
            <a:t>1</a:t>
          </a:r>
        </a:p>
      </dgm:t>
    </dgm:pt>
    <dgm:pt modelId="{1B25FCB1-1631-084C-A270-2850673CB904}" type="pres">
      <dgm:prSet presAssocID="{F9C9D6E9-D9B2-4AD7-8D61-0807F6C3ED58}" presName="Name0" presStyleCnt="0">
        <dgm:presLayoutVars>
          <dgm:animLvl val="lvl"/>
          <dgm:resizeHandles val="exact"/>
        </dgm:presLayoutVars>
      </dgm:prSet>
      <dgm:spPr/>
    </dgm:pt>
    <dgm:pt modelId="{C9FF5DAD-087D-0B49-99F9-BEFB7FBC7A40}" type="pres">
      <dgm:prSet presAssocID="{607A23DF-F3FA-CD4D-95F2-01B7CB3A3363}" presName="compositeNode" presStyleCnt="0">
        <dgm:presLayoutVars>
          <dgm:bulletEnabled val="1"/>
        </dgm:presLayoutVars>
      </dgm:prSet>
      <dgm:spPr/>
    </dgm:pt>
    <dgm:pt modelId="{670E3758-350B-5D45-9D34-95A6070DD26D}" type="pres">
      <dgm:prSet presAssocID="{607A23DF-F3FA-CD4D-95F2-01B7CB3A3363}" presName="bgRect" presStyleLbl="bgAccFollowNode1" presStyleIdx="0" presStyleCnt="3"/>
      <dgm:spPr/>
    </dgm:pt>
    <dgm:pt modelId="{723BC268-7405-1548-8B06-226B1BB9A340}" type="pres">
      <dgm:prSet presAssocID="{1E888E7A-C6BC-B444-99A4-9512756D89FE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C6C4DF80-76B2-E248-9F65-DB99EA2EA231}" type="pres">
      <dgm:prSet presAssocID="{607A23DF-F3FA-CD4D-95F2-01B7CB3A3363}" presName="bottomLine" presStyleLbl="alignNode1" presStyleIdx="1" presStyleCnt="6">
        <dgm:presLayoutVars/>
      </dgm:prSet>
      <dgm:spPr/>
    </dgm:pt>
    <dgm:pt modelId="{5E6A7581-E727-F144-891C-9F62A8C4CD62}" type="pres">
      <dgm:prSet presAssocID="{607A23DF-F3FA-CD4D-95F2-01B7CB3A3363}" presName="nodeText" presStyleLbl="bgAccFollowNode1" presStyleIdx="0" presStyleCnt="3">
        <dgm:presLayoutVars>
          <dgm:bulletEnabled val="1"/>
        </dgm:presLayoutVars>
      </dgm:prSet>
      <dgm:spPr/>
    </dgm:pt>
    <dgm:pt modelId="{932E2AA6-2E00-3546-A417-5AB64F47C35C}" type="pres">
      <dgm:prSet presAssocID="{1E888E7A-C6BC-B444-99A4-9512756D89FE}" presName="sibTrans" presStyleCnt="0"/>
      <dgm:spPr/>
    </dgm:pt>
    <dgm:pt modelId="{4ECCFC4F-961A-EC4D-9EA8-813C798E21AB}" type="pres">
      <dgm:prSet presAssocID="{E7D80BBF-9E9C-4F00-90A7-F933B55A095B}" presName="compositeNode" presStyleCnt="0">
        <dgm:presLayoutVars>
          <dgm:bulletEnabled val="1"/>
        </dgm:presLayoutVars>
      </dgm:prSet>
      <dgm:spPr/>
    </dgm:pt>
    <dgm:pt modelId="{640BE98A-2414-0C4E-973C-DDA7E07784D6}" type="pres">
      <dgm:prSet presAssocID="{E7D80BBF-9E9C-4F00-90A7-F933B55A095B}" presName="bgRect" presStyleLbl="bgAccFollowNode1" presStyleIdx="1" presStyleCnt="3"/>
      <dgm:spPr/>
    </dgm:pt>
    <dgm:pt modelId="{B94A4BA3-43B5-BE4A-B588-DC0A461436BE}" type="pres">
      <dgm:prSet presAssocID="{ED17EF03-7AA5-4A09-8786-16C0DDD5B3E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B02E8AB7-FF5C-B142-AC67-B786E41CE8B9}" type="pres">
      <dgm:prSet presAssocID="{E7D80BBF-9E9C-4F00-90A7-F933B55A095B}" presName="bottomLine" presStyleLbl="alignNode1" presStyleIdx="3" presStyleCnt="6">
        <dgm:presLayoutVars/>
      </dgm:prSet>
      <dgm:spPr/>
    </dgm:pt>
    <dgm:pt modelId="{96965FB7-CADF-174F-A41A-579602FBF6FB}" type="pres">
      <dgm:prSet presAssocID="{E7D80BBF-9E9C-4F00-90A7-F933B55A095B}" presName="nodeText" presStyleLbl="bgAccFollowNode1" presStyleIdx="1" presStyleCnt="3">
        <dgm:presLayoutVars>
          <dgm:bulletEnabled val="1"/>
        </dgm:presLayoutVars>
      </dgm:prSet>
      <dgm:spPr/>
    </dgm:pt>
    <dgm:pt modelId="{42E700E1-8571-FE46-8CD1-848C1544E5C4}" type="pres">
      <dgm:prSet presAssocID="{ED17EF03-7AA5-4A09-8786-16C0DDD5B3E7}" presName="sibTrans" presStyleCnt="0"/>
      <dgm:spPr/>
    </dgm:pt>
    <dgm:pt modelId="{A2282FED-3C30-0B41-9AFF-55D1AE72F577}" type="pres">
      <dgm:prSet presAssocID="{F413838A-AD59-4477-95C2-01A4CDACD422}" presName="compositeNode" presStyleCnt="0">
        <dgm:presLayoutVars>
          <dgm:bulletEnabled val="1"/>
        </dgm:presLayoutVars>
      </dgm:prSet>
      <dgm:spPr/>
    </dgm:pt>
    <dgm:pt modelId="{7FC5F509-C46C-6346-9348-A17635C60290}" type="pres">
      <dgm:prSet presAssocID="{F413838A-AD59-4477-95C2-01A4CDACD422}" presName="bgRect" presStyleLbl="bgAccFollowNode1" presStyleIdx="2" presStyleCnt="3"/>
      <dgm:spPr/>
    </dgm:pt>
    <dgm:pt modelId="{FB8A3932-80F5-A94A-B519-0A3D525A125E}" type="pres">
      <dgm:prSet presAssocID="{9606B951-3B8E-4ECF-B829-737195B62D17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33BAAC91-738F-4840-B69F-E90CF352416C}" type="pres">
      <dgm:prSet presAssocID="{F413838A-AD59-4477-95C2-01A4CDACD422}" presName="bottomLine" presStyleLbl="alignNode1" presStyleIdx="5" presStyleCnt="6">
        <dgm:presLayoutVars/>
      </dgm:prSet>
      <dgm:spPr/>
    </dgm:pt>
    <dgm:pt modelId="{45837528-A154-0948-A17A-EF1FC1A507E1}" type="pres">
      <dgm:prSet presAssocID="{F413838A-AD59-4477-95C2-01A4CDACD422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B352112-3F43-0F4B-9453-AB960DED9308}" srcId="{F9C9D6E9-D9B2-4AD7-8D61-0807F6C3ED58}" destId="{607A23DF-F3FA-CD4D-95F2-01B7CB3A3363}" srcOrd="0" destOrd="0" parTransId="{D0A7A152-CA5D-9E41-AAEC-CDE7FF996FA2}" sibTransId="{1E888E7A-C6BC-B444-99A4-9512756D89FE}"/>
    <dgm:cxn modelId="{E810AF1C-A99E-0E43-B08F-298A98F13D1A}" type="presOf" srcId="{F9C9D6E9-D9B2-4AD7-8D61-0807F6C3ED58}" destId="{1B25FCB1-1631-084C-A270-2850673CB904}" srcOrd="0" destOrd="0" presId="urn:microsoft.com/office/officeart/2016/7/layout/BasicLinearProcessNumbered"/>
    <dgm:cxn modelId="{BA90C323-69DD-9947-A214-0CF1D7ACFED7}" type="presOf" srcId="{607A23DF-F3FA-CD4D-95F2-01B7CB3A3363}" destId="{5E6A7581-E727-F144-891C-9F62A8C4CD62}" srcOrd="1" destOrd="0" presId="urn:microsoft.com/office/officeart/2016/7/layout/BasicLinearProcessNumbered"/>
    <dgm:cxn modelId="{E4640B4C-4939-7B4C-9D94-7A72B89335B7}" type="presOf" srcId="{E7D80BBF-9E9C-4F00-90A7-F933B55A095B}" destId="{96965FB7-CADF-174F-A41A-579602FBF6FB}" srcOrd="1" destOrd="0" presId="urn:microsoft.com/office/officeart/2016/7/layout/BasicLinearProcessNumbered"/>
    <dgm:cxn modelId="{94F6B36B-7AA4-EA46-B439-733ADB803EEA}" type="presOf" srcId="{E7D80BBF-9E9C-4F00-90A7-F933B55A095B}" destId="{640BE98A-2414-0C4E-973C-DDA7E07784D6}" srcOrd="0" destOrd="0" presId="urn:microsoft.com/office/officeart/2016/7/layout/BasicLinearProcessNumbered"/>
    <dgm:cxn modelId="{A116D971-4AE5-4309-B6FE-F11B51812AFC}" srcId="{F9C9D6E9-D9B2-4AD7-8D61-0807F6C3ED58}" destId="{E7D80BBF-9E9C-4F00-90A7-F933B55A095B}" srcOrd="1" destOrd="0" parTransId="{8F285F09-DAAD-490F-A221-BBDED54699E4}" sibTransId="{ED17EF03-7AA5-4A09-8786-16C0DDD5B3E7}"/>
    <dgm:cxn modelId="{768119A8-6D49-3F43-92C5-E5418E9F5CE9}" type="presOf" srcId="{9606B951-3B8E-4ECF-B829-737195B62D17}" destId="{FB8A3932-80F5-A94A-B519-0A3D525A125E}" srcOrd="0" destOrd="0" presId="urn:microsoft.com/office/officeart/2016/7/layout/BasicLinearProcessNumbered"/>
    <dgm:cxn modelId="{F40BBAA9-5FA0-044F-9862-D2C6492AF532}" type="presOf" srcId="{607A23DF-F3FA-CD4D-95F2-01B7CB3A3363}" destId="{670E3758-350B-5D45-9D34-95A6070DD26D}" srcOrd="0" destOrd="0" presId="urn:microsoft.com/office/officeart/2016/7/layout/BasicLinearProcessNumbered"/>
    <dgm:cxn modelId="{F07EA3B6-C027-2940-A7A0-0B676936695B}" type="presOf" srcId="{1E888E7A-C6BC-B444-99A4-9512756D89FE}" destId="{723BC268-7405-1548-8B06-226B1BB9A340}" srcOrd="0" destOrd="0" presId="urn:microsoft.com/office/officeart/2016/7/layout/BasicLinearProcessNumbered"/>
    <dgm:cxn modelId="{3D6513B8-6C6A-F24D-8734-037393980FEB}" type="presOf" srcId="{ED17EF03-7AA5-4A09-8786-16C0DDD5B3E7}" destId="{B94A4BA3-43B5-BE4A-B588-DC0A461436BE}" srcOrd="0" destOrd="0" presId="urn:microsoft.com/office/officeart/2016/7/layout/BasicLinearProcessNumbered"/>
    <dgm:cxn modelId="{77BFA7C6-C4AE-5F46-B1C5-453F9BA13FF1}" type="presOf" srcId="{F413838A-AD59-4477-95C2-01A4CDACD422}" destId="{7FC5F509-C46C-6346-9348-A17635C60290}" srcOrd="0" destOrd="0" presId="urn:microsoft.com/office/officeart/2016/7/layout/BasicLinearProcessNumbered"/>
    <dgm:cxn modelId="{189D0EDA-C325-FC41-9AE7-9F8C2AFC4C14}" type="presOf" srcId="{F413838A-AD59-4477-95C2-01A4CDACD422}" destId="{45837528-A154-0948-A17A-EF1FC1A507E1}" srcOrd="1" destOrd="0" presId="urn:microsoft.com/office/officeart/2016/7/layout/BasicLinearProcessNumbered"/>
    <dgm:cxn modelId="{876008EF-4FBB-42F6-85F9-EF9F01BA8BEB}" srcId="{F9C9D6E9-D9B2-4AD7-8D61-0807F6C3ED58}" destId="{F413838A-AD59-4477-95C2-01A4CDACD422}" srcOrd="2" destOrd="0" parTransId="{00AEFFBF-1D58-420E-8AE7-6BA62D798F07}" sibTransId="{9606B951-3B8E-4ECF-B829-737195B62D17}"/>
    <dgm:cxn modelId="{4756EA49-07DE-8E49-906E-52AD2B201801}" type="presParOf" srcId="{1B25FCB1-1631-084C-A270-2850673CB904}" destId="{C9FF5DAD-087D-0B49-99F9-BEFB7FBC7A40}" srcOrd="0" destOrd="0" presId="urn:microsoft.com/office/officeart/2016/7/layout/BasicLinearProcessNumbered"/>
    <dgm:cxn modelId="{ED351B43-E01D-3144-99DD-2C2A80B59F57}" type="presParOf" srcId="{C9FF5DAD-087D-0B49-99F9-BEFB7FBC7A40}" destId="{670E3758-350B-5D45-9D34-95A6070DD26D}" srcOrd="0" destOrd="0" presId="urn:microsoft.com/office/officeart/2016/7/layout/BasicLinearProcessNumbered"/>
    <dgm:cxn modelId="{C521F97C-2E4A-6B46-A151-53B5A801DDC1}" type="presParOf" srcId="{C9FF5DAD-087D-0B49-99F9-BEFB7FBC7A40}" destId="{723BC268-7405-1548-8B06-226B1BB9A340}" srcOrd="1" destOrd="0" presId="urn:microsoft.com/office/officeart/2016/7/layout/BasicLinearProcessNumbered"/>
    <dgm:cxn modelId="{E97058AA-1320-0649-82F5-2346CD78F32C}" type="presParOf" srcId="{C9FF5DAD-087D-0B49-99F9-BEFB7FBC7A40}" destId="{C6C4DF80-76B2-E248-9F65-DB99EA2EA231}" srcOrd="2" destOrd="0" presId="urn:microsoft.com/office/officeart/2016/7/layout/BasicLinearProcessNumbered"/>
    <dgm:cxn modelId="{B1318B8F-7F66-4C4B-9BB6-B23B4EAE5255}" type="presParOf" srcId="{C9FF5DAD-087D-0B49-99F9-BEFB7FBC7A40}" destId="{5E6A7581-E727-F144-891C-9F62A8C4CD62}" srcOrd="3" destOrd="0" presId="urn:microsoft.com/office/officeart/2016/7/layout/BasicLinearProcessNumbered"/>
    <dgm:cxn modelId="{6D5C5344-C583-7443-A0B9-733AABD47DF8}" type="presParOf" srcId="{1B25FCB1-1631-084C-A270-2850673CB904}" destId="{932E2AA6-2E00-3546-A417-5AB64F47C35C}" srcOrd="1" destOrd="0" presId="urn:microsoft.com/office/officeart/2016/7/layout/BasicLinearProcessNumbered"/>
    <dgm:cxn modelId="{69824CF6-28B1-2C4B-8D56-E15D688A4B75}" type="presParOf" srcId="{1B25FCB1-1631-084C-A270-2850673CB904}" destId="{4ECCFC4F-961A-EC4D-9EA8-813C798E21AB}" srcOrd="2" destOrd="0" presId="urn:microsoft.com/office/officeart/2016/7/layout/BasicLinearProcessNumbered"/>
    <dgm:cxn modelId="{1E437299-D755-C044-93B8-F0A63C73F711}" type="presParOf" srcId="{4ECCFC4F-961A-EC4D-9EA8-813C798E21AB}" destId="{640BE98A-2414-0C4E-973C-DDA7E07784D6}" srcOrd="0" destOrd="0" presId="urn:microsoft.com/office/officeart/2016/7/layout/BasicLinearProcessNumbered"/>
    <dgm:cxn modelId="{20E83A03-CDEE-2746-908D-B5A83DF886CD}" type="presParOf" srcId="{4ECCFC4F-961A-EC4D-9EA8-813C798E21AB}" destId="{B94A4BA3-43B5-BE4A-B588-DC0A461436BE}" srcOrd="1" destOrd="0" presId="urn:microsoft.com/office/officeart/2016/7/layout/BasicLinearProcessNumbered"/>
    <dgm:cxn modelId="{42A229E7-2168-AE40-8A25-6929EA7A1FAB}" type="presParOf" srcId="{4ECCFC4F-961A-EC4D-9EA8-813C798E21AB}" destId="{B02E8AB7-FF5C-B142-AC67-B786E41CE8B9}" srcOrd="2" destOrd="0" presId="urn:microsoft.com/office/officeart/2016/7/layout/BasicLinearProcessNumbered"/>
    <dgm:cxn modelId="{10E776F0-606B-5C40-B5FA-FACDA5DDED87}" type="presParOf" srcId="{4ECCFC4F-961A-EC4D-9EA8-813C798E21AB}" destId="{96965FB7-CADF-174F-A41A-579602FBF6FB}" srcOrd="3" destOrd="0" presId="urn:microsoft.com/office/officeart/2016/7/layout/BasicLinearProcessNumbered"/>
    <dgm:cxn modelId="{74BCBDA2-05A8-F44E-8F72-F2A34F386509}" type="presParOf" srcId="{1B25FCB1-1631-084C-A270-2850673CB904}" destId="{42E700E1-8571-FE46-8CD1-848C1544E5C4}" srcOrd="3" destOrd="0" presId="urn:microsoft.com/office/officeart/2016/7/layout/BasicLinearProcessNumbered"/>
    <dgm:cxn modelId="{E736EB3F-916D-6440-A441-9F29DCAEE43B}" type="presParOf" srcId="{1B25FCB1-1631-084C-A270-2850673CB904}" destId="{A2282FED-3C30-0B41-9AFF-55D1AE72F577}" srcOrd="4" destOrd="0" presId="urn:microsoft.com/office/officeart/2016/7/layout/BasicLinearProcessNumbered"/>
    <dgm:cxn modelId="{028BD885-9C8C-FA4C-B345-8082879438FC}" type="presParOf" srcId="{A2282FED-3C30-0B41-9AFF-55D1AE72F577}" destId="{7FC5F509-C46C-6346-9348-A17635C60290}" srcOrd="0" destOrd="0" presId="urn:microsoft.com/office/officeart/2016/7/layout/BasicLinearProcessNumbered"/>
    <dgm:cxn modelId="{37E00E1B-3FBC-D244-8FA2-4DD90E1DA7A8}" type="presParOf" srcId="{A2282FED-3C30-0B41-9AFF-55D1AE72F577}" destId="{FB8A3932-80F5-A94A-B519-0A3D525A125E}" srcOrd="1" destOrd="0" presId="urn:microsoft.com/office/officeart/2016/7/layout/BasicLinearProcessNumbered"/>
    <dgm:cxn modelId="{24E09139-3932-B040-B621-CF8BB59AF7BC}" type="presParOf" srcId="{A2282FED-3C30-0B41-9AFF-55D1AE72F577}" destId="{33BAAC91-738F-4840-B69F-E90CF352416C}" srcOrd="2" destOrd="0" presId="urn:microsoft.com/office/officeart/2016/7/layout/BasicLinearProcessNumbered"/>
    <dgm:cxn modelId="{257B3F72-A32B-BD4A-ADDE-9DB481048A85}" type="presParOf" srcId="{A2282FED-3C30-0B41-9AFF-55D1AE72F577}" destId="{45837528-A154-0948-A17A-EF1FC1A507E1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0DCE36-266B-8D47-8B34-41932FC3DBA6}" type="doc">
      <dgm:prSet loTypeId="urn:microsoft.com/office/officeart/2005/8/layout/radial5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3DFD767-403E-CD42-BA1C-B1BA8175D1F3}">
      <dgm:prSet phldrT="[Testo]"/>
      <dgm:spPr/>
      <dgm:t>
        <a:bodyPr/>
        <a:lstStyle/>
        <a:p>
          <a:r>
            <a:rPr lang="it-IT" dirty="0"/>
            <a:t>Dir. 2023/970</a:t>
          </a:r>
        </a:p>
      </dgm:t>
    </dgm:pt>
    <dgm:pt modelId="{89D202FF-7542-AC4B-8D55-BFFE54E91E19}" type="parTrans" cxnId="{138CAE3B-737E-684B-9E2C-7889D1523412}">
      <dgm:prSet/>
      <dgm:spPr/>
      <dgm:t>
        <a:bodyPr/>
        <a:lstStyle/>
        <a:p>
          <a:endParaRPr lang="it-IT"/>
        </a:p>
      </dgm:t>
    </dgm:pt>
    <dgm:pt modelId="{5DF0961C-DA6C-7C46-BE49-3E4634306E8F}" type="sibTrans" cxnId="{138CAE3B-737E-684B-9E2C-7889D1523412}">
      <dgm:prSet/>
      <dgm:spPr/>
      <dgm:t>
        <a:bodyPr/>
        <a:lstStyle/>
        <a:p>
          <a:endParaRPr lang="it-IT"/>
        </a:p>
      </dgm:t>
    </dgm:pt>
    <dgm:pt modelId="{CE159BD7-CA1A-A548-9CA1-0207544BCC82}">
      <dgm:prSet phldrT="[Testo]"/>
      <dgm:spPr/>
      <dgm:t>
        <a:bodyPr/>
        <a:lstStyle/>
        <a:p>
          <a:r>
            <a:rPr lang="it-IT" dirty="0"/>
            <a:t>Dal diritto UE</a:t>
          </a:r>
        </a:p>
        <a:p>
          <a:r>
            <a:rPr lang="it-IT" dirty="0"/>
            <a:t>e dal diritto nazionale (trasposizione)</a:t>
          </a:r>
        </a:p>
      </dgm:t>
    </dgm:pt>
    <dgm:pt modelId="{5BE27201-147C-1741-BF12-0976A289E3A3}" type="parTrans" cxnId="{859D608A-C36E-184F-9D67-B8B5B0296A62}">
      <dgm:prSet/>
      <dgm:spPr/>
      <dgm:t>
        <a:bodyPr/>
        <a:lstStyle/>
        <a:p>
          <a:endParaRPr lang="it-IT"/>
        </a:p>
      </dgm:t>
    </dgm:pt>
    <dgm:pt modelId="{3D0ECE9F-710F-794E-97DF-B96F99001D11}" type="sibTrans" cxnId="{859D608A-C36E-184F-9D67-B8B5B0296A62}">
      <dgm:prSet/>
      <dgm:spPr/>
      <dgm:t>
        <a:bodyPr/>
        <a:lstStyle/>
        <a:p>
          <a:endParaRPr lang="it-IT"/>
        </a:p>
      </dgm:t>
    </dgm:pt>
    <dgm:pt modelId="{2A2DFAB5-2AD8-8140-B8C5-428F452E30F7}">
      <dgm:prSet phldrT="[Testo]"/>
      <dgm:spPr/>
      <dgm:t>
        <a:bodyPr/>
        <a:lstStyle/>
        <a:p>
          <a:r>
            <a:rPr lang="it-IT" dirty="0"/>
            <a:t>Dalle relazioni contrattuali collettive </a:t>
          </a:r>
        </a:p>
      </dgm:t>
    </dgm:pt>
    <dgm:pt modelId="{F1014002-B21A-4745-BE07-609DFF0AA8CD}" type="parTrans" cxnId="{AD434772-FF2A-154E-A761-06577011547F}">
      <dgm:prSet/>
      <dgm:spPr/>
      <dgm:t>
        <a:bodyPr/>
        <a:lstStyle/>
        <a:p>
          <a:endParaRPr lang="it-IT"/>
        </a:p>
      </dgm:t>
    </dgm:pt>
    <dgm:pt modelId="{EBB8A81E-DBFE-F745-8028-02884F9F3481}" type="sibTrans" cxnId="{AD434772-FF2A-154E-A761-06577011547F}">
      <dgm:prSet/>
      <dgm:spPr/>
      <dgm:t>
        <a:bodyPr/>
        <a:lstStyle/>
        <a:p>
          <a:endParaRPr lang="it-IT"/>
        </a:p>
      </dgm:t>
    </dgm:pt>
    <dgm:pt modelId="{F37A5BFC-5E50-BB4B-BB70-1463C29F5E39}">
      <dgm:prSet phldrT="[Testo]"/>
      <dgm:spPr/>
      <dgm:t>
        <a:bodyPr/>
        <a:lstStyle/>
        <a:p>
          <a:r>
            <a:rPr lang="it-IT" dirty="0"/>
            <a:t>Dal lavoro pubblico e  in quello privato</a:t>
          </a:r>
        </a:p>
      </dgm:t>
    </dgm:pt>
    <dgm:pt modelId="{5F25DC2A-5D4F-C241-9DA6-84316D894CC0}" type="parTrans" cxnId="{3DF3BB4C-94CB-6D48-9D74-458950574077}">
      <dgm:prSet/>
      <dgm:spPr/>
      <dgm:t>
        <a:bodyPr/>
        <a:lstStyle/>
        <a:p>
          <a:endParaRPr lang="it-IT"/>
        </a:p>
      </dgm:t>
    </dgm:pt>
    <dgm:pt modelId="{4780FE65-FA50-384B-BF22-7EBC3A803A74}" type="sibTrans" cxnId="{3DF3BB4C-94CB-6D48-9D74-458950574077}">
      <dgm:prSet/>
      <dgm:spPr/>
      <dgm:t>
        <a:bodyPr/>
        <a:lstStyle/>
        <a:p>
          <a:endParaRPr lang="it-IT"/>
        </a:p>
      </dgm:t>
    </dgm:pt>
    <dgm:pt modelId="{9D5B7FF1-E236-5042-9C7A-DC9840306146}">
      <dgm:prSet phldrT="[Testo]"/>
      <dgm:spPr/>
      <dgm:t>
        <a:bodyPr/>
        <a:lstStyle/>
        <a:p>
          <a:r>
            <a:rPr lang="it-IT" dirty="0"/>
            <a:t>Attraverso le pronunce dei giudici </a:t>
          </a:r>
        </a:p>
      </dgm:t>
    </dgm:pt>
    <dgm:pt modelId="{99084B36-C839-B74C-A1B5-9D541955B8EC}" type="parTrans" cxnId="{3A29C28D-C098-9B4A-B314-2173B36E91B0}">
      <dgm:prSet/>
      <dgm:spPr/>
      <dgm:t>
        <a:bodyPr/>
        <a:lstStyle/>
        <a:p>
          <a:endParaRPr lang="it-IT"/>
        </a:p>
      </dgm:t>
    </dgm:pt>
    <dgm:pt modelId="{DE229A3D-B089-0D47-8AA9-7AF2E6744023}" type="sibTrans" cxnId="{3A29C28D-C098-9B4A-B314-2173B36E91B0}">
      <dgm:prSet/>
      <dgm:spPr/>
      <dgm:t>
        <a:bodyPr/>
        <a:lstStyle/>
        <a:p>
          <a:endParaRPr lang="it-IT"/>
        </a:p>
      </dgm:t>
    </dgm:pt>
    <dgm:pt modelId="{DCA5E961-B701-9449-834A-2D37E54761BE}" type="pres">
      <dgm:prSet presAssocID="{E30DCE36-266B-8D47-8B34-41932FC3DBA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AFDD488-0325-F048-9ACA-BDB473DF04DC}" type="pres">
      <dgm:prSet presAssocID="{D3DFD767-403E-CD42-BA1C-B1BA8175D1F3}" presName="centerShape" presStyleLbl="node0" presStyleIdx="0" presStyleCnt="1"/>
      <dgm:spPr/>
    </dgm:pt>
    <dgm:pt modelId="{D92C7725-BA63-E047-8AA6-7C3F0863E2BA}" type="pres">
      <dgm:prSet presAssocID="{5BE27201-147C-1741-BF12-0976A289E3A3}" presName="parTrans" presStyleLbl="sibTrans2D1" presStyleIdx="0" presStyleCnt="4"/>
      <dgm:spPr/>
    </dgm:pt>
    <dgm:pt modelId="{43764176-DEEB-624E-AA44-2C4FB5F09FA7}" type="pres">
      <dgm:prSet presAssocID="{5BE27201-147C-1741-BF12-0976A289E3A3}" presName="connectorText" presStyleLbl="sibTrans2D1" presStyleIdx="0" presStyleCnt="4"/>
      <dgm:spPr/>
    </dgm:pt>
    <dgm:pt modelId="{FB8770A3-5B4F-1C4E-8C09-171EF871D47D}" type="pres">
      <dgm:prSet presAssocID="{CE159BD7-CA1A-A548-9CA1-0207544BCC82}" presName="node" presStyleLbl="node1" presStyleIdx="0" presStyleCnt="4">
        <dgm:presLayoutVars>
          <dgm:bulletEnabled val="1"/>
        </dgm:presLayoutVars>
      </dgm:prSet>
      <dgm:spPr/>
    </dgm:pt>
    <dgm:pt modelId="{D4FBC77E-0BB8-514E-A02A-07518A95F5FB}" type="pres">
      <dgm:prSet presAssocID="{F1014002-B21A-4745-BE07-609DFF0AA8CD}" presName="parTrans" presStyleLbl="sibTrans2D1" presStyleIdx="1" presStyleCnt="4"/>
      <dgm:spPr/>
    </dgm:pt>
    <dgm:pt modelId="{49AFAFCF-BC1C-954C-8C88-38C6077882BC}" type="pres">
      <dgm:prSet presAssocID="{F1014002-B21A-4745-BE07-609DFF0AA8CD}" presName="connectorText" presStyleLbl="sibTrans2D1" presStyleIdx="1" presStyleCnt="4"/>
      <dgm:spPr/>
    </dgm:pt>
    <dgm:pt modelId="{73A65BA4-27A7-654B-B192-2B426063A283}" type="pres">
      <dgm:prSet presAssocID="{2A2DFAB5-2AD8-8140-B8C5-428F452E30F7}" presName="node" presStyleLbl="node1" presStyleIdx="1" presStyleCnt="4">
        <dgm:presLayoutVars>
          <dgm:bulletEnabled val="1"/>
        </dgm:presLayoutVars>
      </dgm:prSet>
      <dgm:spPr/>
    </dgm:pt>
    <dgm:pt modelId="{D6764825-3A26-D54D-9651-5197C2481900}" type="pres">
      <dgm:prSet presAssocID="{5F25DC2A-5D4F-C241-9DA6-84316D894CC0}" presName="parTrans" presStyleLbl="sibTrans2D1" presStyleIdx="2" presStyleCnt="4"/>
      <dgm:spPr/>
    </dgm:pt>
    <dgm:pt modelId="{8F091DDE-B3C9-B34F-A020-157F8CEE9F2E}" type="pres">
      <dgm:prSet presAssocID="{5F25DC2A-5D4F-C241-9DA6-84316D894CC0}" presName="connectorText" presStyleLbl="sibTrans2D1" presStyleIdx="2" presStyleCnt="4"/>
      <dgm:spPr/>
    </dgm:pt>
    <dgm:pt modelId="{90C8FDA9-7018-654A-8889-CAF3AB3AFE24}" type="pres">
      <dgm:prSet presAssocID="{F37A5BFC-5E50-BB4B-BB70-1463C29F5E39}" presName="node" presStyleLbl="node1" presStyleIdx="2" presStyleCnt="4">
        <dgm:presLayoutVars>
          <dgm:bulletEnabled val="1"/>
        </dgm:presLayoutVars>
      </dgm:prSet>
      <dgm:spPr/>
    </dgm:pt>
    <dgm:pt modelId="{E705C87C-D267-9C4E-875B-2DB37C5A4474}" type="pres">
      <dgm:prSet presAssocID="{99084B36-C839-B74C-A1B5-9D541955B8EC}" presName="parTrans" presStyleLbl="sibTrans2D1" presStyleIdx="3" presStyleCnt="4"/>
      <dgm:spPr/>
    </dgm:pt>
    <dgm:pt modelId="{AEE749C3-59B2-3E4C-88BE-0402A2FD74A8}" type="pres">
      <dgm:prSet presAssocID="{99084B36-C839-B74C-A1B5-9D541955B8EC}" presName="connectorText" presStyleLbl="sibTrans2D1" presStyleIdx="3" presStyleCnt="4"/>
      <dgm:spPr/>
    </dgm:pt>
    <dgm:pt modelId="{7971FDF8-1EC2-5547-AD20-768F45D8329A}" type="pres">
      <dgm:prSet presAssocID="{9D5B7FF1-E236-5042-9C7A-DC9840306146}" presName="node" presStyleLbl="node1" presStyleIdx="3" presStyleCnt="4">
        <dgm:presLayoutVars>
          <dgm:bulletEnabled val="1"/>
        </dgm:presLayoutVars>
      </dgm:prSet>
      <dgm:spPr/>
    </dgm:pt>
  </dgm:ptLst>
  <dgm:cxnLst>
    <dgm:cxn modelId="{025F0E08-74C5-5745-979B-128E982EAE21}" type="presOf" srcId="{F37A5BFC-5E50-BB4B-BB70-1463C29F5E39}" destId="{90C8FDA9-7018-654A-8889-CAF3AB3AFE24}" srcOrd="0" destOrd="0" presId="urn:microsoft.com/office/officeart/2005/8/layout/radial5"/>
    <dgm:cxn modelId="{1BA27110-D7CD-0F41-8A53-3D6D2E895AE3}" type="presOf" srcId="{E30DCE36-266B-8D47-8B34-41932FC3DBA6}" destId="{DCA5E961-B701-9449-834A-2D37E54761BE}" srcOrd="0" destOrd="0" presId="urn:microsoft.com/office/officeart/2005/8/layout/radial5"/>
    <dgm:cxn modelId="{95FA5B2B-F119-B24C-818D-9B2A71D0C909}" type="presOf" srcId="{F1014002-B21A-4745-BE07-609DFF0AA8CD}" destId="{49AFAFCF-BC1C-954C-8C88-38C6077882BC}" srcOrd="1" destOrd="0" presId="urn:microsoft.com/office/officeart/2005/8/layout/radial5"/>
    <dgm:cxn modelId="{51A01B2F-4A08-3347-A121-35E12D9566C5}" type="presOf" srcId="{9D5B7FF1-E236-5042-9C7A-DC9840306146}" destId="{7971FDF8-1EC2-5547-AD20-768F45D8329A}" srcOrd="0" destOrd="0" presId="urn:microsoft.com/office/officeart/2005/8/layout/radial5"/>
    <dgm:cxn modelId="{138CAE3B-737E-684B-9E2C-7889D1523412}" srcId="{E30DCE36-266B-8D47-8B34-41932FC3DBA6}" destId="{D3DFD767-403E-CD42-BA1C-B1BA8175D1F3}" srcOrd="0" destOrd="0" parTransId="{89D202FF-7542-AC4B-8D55-BFFE54E91E19}" sibTransId="{5DF0961C-DA6C-7C46-BE49-3E4634306E8F}"/>
    <dgm:cxn modelId="{3DF3BB4C-94CB-6D48-9D74-458950574077}" srcId="{D3DFD767-403E-CD42-BA1C-B1BA8175D1F3}" destId="{F37A5BFC-5E50-BB4B-BB70-1463C29F5E39}" srcOrd="2" destOrd="0" parTransId="{5F25DC2A-5D4F-C241-9DA6-84316D894CC0}" sibTransId="{4780FE65-FA50-384B-BF22-7EBC3A803A74}"/>
    <dgm:cxn modelId="{C518CC52-02FE-9B44-9547-E10D1A5C093B}" type="presOf" srcId="{2A2DFAB5-2AD8-8140-B8C5-428F452E30F7}" destId="{73A65BA4-27A7-654B-B192-2B426063A283}" srcOrd="0" destOrd="0" presId="urn:microsoft.com/office/officeart/2005/8/layout/radial5"/>
    <dgm:cxn modelId="{BEB5E85A-713A-444D-8A1A-48E5F4981396}" type="presOf" srcId="{CE159BD7-CA1A-A548-9CA1-0207544BCC82}" destId="{FB8770A3-5B4F-1C4E-8C09-171EF871D47D}" srcOrd="0" destOrd="0" presId="urn:microsoft.com/office/officeart/2005/8/layout/radial5"/>
    <dgm:cxn modelId="{33765C5D-DD69-B141-A862-ACE33095FAB5}" type="presOf" srcId="{F1014002-B21A-4745-BE07-609DFF0AA8CD}" destId="{D4FBC77E-0BB8-514E-A02A-07518A95F5FB}" srcOrd="0" destOrd="0" presId="urn:microsoft.com/office/officeart/2005/8/layout/radial5"/>
    <dgm:cxn modelId="{AD434772-FF2A-154E-A761-06577011547F}" srcId="{D3DFD767-403E-CD42-BA1C-B1BA8175D1F3}" destId="{2A2DFAB5-2AD8-8140-B8C5-428F452E30F7}" srcOrd="1" destOrd="0" parTransId="{F1014002-B21A-4745-BE07-609DFF0AA8CD}" sibTransId="{EBB8A81E-DBFE-F745-8028-02884F9F3481}"/>
    <dgm:cxn modelId="{859D608A-C36E-184F-9D67-B8B5B0296A62}" srcId="{D3DFD767-403E-CD42-BA1C-B1BA8175D1F3}" destId="{CE159BD7-CA1A-A548-9CA1-0207544BCC82}" srcOrd="0" destOrd="0" parTransId="{5BE27201-147C-1741-BF12-0976A289E3A3}" sibTransId="{3D0ECE9F-710F-794E-97DF-B96F99001D11}"/>
    <dgm:cxn modelId="{3A29C28D-C098-9B4A-B314-2173B36E91B0}" srcId="{D3DFD767-403E-CD42-BA1C-B1BA8175D1F3}" destId="{9D5B7FF1-E236-5042-9C7A-DC9840306146}" srcOrd="3" destOrd="0" parTransId="{99084B36-C839-B74C-A1B5-9D541955B8EC}" sibTransId="{DE229A3D-B089-0D47-8AA9-7AF2E6744023}"/>
    <dgm:cxn modelId="{7A5E6C93-2823-194D-8C6F-9C666D06DEE6}" type="presOf" srcId="{99084B36-C839-B74C-A1B5-9D541955B8EC}" destId="{AEE749C3-59B2-3E4C-88BE-0402A2FD74A8}" srcOrd="1" destOrd="0" presId="urn:microsoft.com/office/officeart/2005/8/layout/radial5"/>
    <dgm:cxn modelId="{EE7061A7-0641-EF4B-8569-0E707D468B93}" type="presOf" srcId="{5BE27201-147C-1741-BF12-0976A289E3A3}" destId="{D92C7725-BA63-E047-8AA6-7C3F0863E2BA}" srcOrd="0" destOrd="0" presId="urn:microsoft.com/office/officeart/2005/8/layout/radial5"/>
    <dgm:cxn modelId="{5D518ABF-8C9C-614E-AB33-043E0B27AF75}" type="presOf" srcId="{5F25DC2A-5D4F-C241-9DA6-84316D894CC0}" destId="{D6764825-3A26-D54D-9651-5197C2481900}" srcOrd="0" destOrd="0" presId="urn:microsoft.com/office/officeart/2005/8/layout/radial5"/>
    <dgm:cxn modelId="{D4FB2FCA-E568-AC4E-A019-4872A5A903E6}" type="presOf" srcId="{5BE27201-147C-1741-BF12-0976A289E3A3}" destId="{43764176-DEEB-624E-AA44-2C4FB5F09FA7}" srcOrd="1" destOrd="0" presId="urn:microsoft.com/office/officeart/2005/8/layout/radial5"/>
    <dgm:cxn modelId="{2D7759D6-85B1-8442-9B3B-C0AC8D66F27B}" type="presOf" srcId="{5F25DC2A-5D4F-C241-9DA6-84316D894CC0}" destId="{8F091DDE-B3C9-B34F-A020-157F8CEE9F2E}" srcOrd="1" destOrd="0" presId="urn:microsoft.com/office/officeart/2005/8/layout/radial5"/>
    <dgm:cxn modelId="{F2CB93DA-FBE3-8D47-B895-792B5064A646}" type="presOf" srcId="{D3DFD767-403E-CD42-BA1C-B1BA8175D1F3}" destId="{BAFDD488-0325-F048-9ACA-BDB473DF04DC}" srcOrd="0" destOrd="0" presId="urn:microsoft.com/office/officeart/2005/8/layout/radial5"/>
    <dgm:cxn modelId="{482FB1FA-B64A-8E48-B296-DD286ED061B5}" type="presOf" srcId="{99084B36-C839-B74C-A1B5-9D541955B8EC}" destId="{E705C87C-D267-9C4E-875B-2DB37C5A4474}" srcOrd="0" destOrd="0" presId="urn:microsoft.com/office/officeart/2005/8/layout/radial5"/>
    <dgm:cxn modelId="{4E23F430-9B8F-EC49-9153-CDACFB6093D4}" type="presParOf" srcId="{DCA5E961-B701-9449-834A-2D37E54761BE}" destId="{BAFDD488-0325-F048-9ACA-BDB473DF04DC}" srcOrd="0" destOrd="0" presId="urn:microsoft.com/office/officeart/2005/8/layout/radial5"/>
    <dgm:cxn modelId="{9FD7E011-1DDA-674E-A68E-9E2C7C946810}" type="presParOf" srcId="{DCA5E961-B701-9449-834A-2D37E54761BE}" destId="{D92C7725-BA63-E047-8AA6-7C3F0863E2BA}" srcOrd="1" destOrd="0" presId="urn:microsoft.com/office/officeart/2005/8/layout/radial5"/>
    <dgm:cxn modelId="{7CFAC685-5CCE-974D-90E0-A6DA62D8F5D6}" type="presParOf" srcId="{D92C7725-BA63-E047-8AA6-7C3F0863E2BA}" destId="{43764176-DEEB-624E-AA44-2C4FB5F09FA7}" srcOrd="0" destOrd="0" presId="urn:microsoft.com/office/officeart/2005/8/layout/radial5"/>
    <dgm:cxn modelId="{4CD091AD-6967-8142-9819-20E6111F2C68}" type="presParOf" srcId="{DCA5E961-B701-9449-834A-2D37E54761BE}" destId="{FB8770A3-5B4F-1C4E-8C09-171EF871D47D}" srcOrd="2" destOrd="0" presId="urn:microsoft.com/office/officeart/2005/8/layout/radial5"/>
    <dgm:cxn modelId="{1C4A508C-CB81-7648-A1F6-EE781D32CA92}" type="presParOf" srcId="{DCA5E961-B701-9449-834A-2D37E54761BE}" destId="{D4FBC77E-0BB8-514E-A02A-07518A95F5FB}" srcOrd="3" destOrd="0" presId="urn:microsoft.com/office/officeart/2005/8/layout/radial5"/>
    <dgm:cxn modelId="{79E82B87-4CB2-8749-B862-9A5296480DE3}" type="presParOf" srcId="{D4FBC77E-0BB8-514E-A02A-07518A95F5FB}" destId="{49AFAFCF-BC1C-954C-8C88-38C6077882BC}" srcOrd="0" destOrd="0" presId="urn:microsoft.com/office/officeart/2005/8/layout/radial5"/>
    <dgm:cxn modelId="{ABD80BC1-F9E3-4344-93F7-AC48DE982619}" type="presParOf" srcId="{DCA5E961-B701-9449-834A-2D37E54761BE}" destId="{73A65BA4-27A7-654B-B192-2B426063A283}" srcOrd="4" destOrd="0" presId="urn:microsoft.com/office/officeart/2005/8/layout/radial5"/>
    <dgm:cxn modelId="{B0F84EF2-2F7A-A64A-BAAC-BF999E482591}" type="presParOf" srcId="{DCA5E961-B701-9449-834A-2D37E54761BE}" destId="{D6764825-3A26-D54D-9651-5197C2481900}" srcOrd="5" destOrd="0" presId="urn:microsoft.com/office/officeart/2005/8/layout/radial5"/>
    <dgm:cxn modelId="{4D0F8C92-BC6D-0441-BDC8-DCCDEA3F7C48}" type="presParOf" srcId="{D6764825-3A26-D54D-9651-5197C2481900}" destId="{8F091DDE-B3C9-B34F-A020-157F8CEE9F2E}" srcOrd="0" destOrd="0" presId="urn:microsoft.com/office/officeart/2005/8/layout/radial5"/>
    <dgm:cxn modelId="{664238C0-E668-8B48-BAB7-12D48F466393}" type="presParOf" srcId="{DCA5E961-B701-9449-834A-2D37E54761BE}" destId="{90C8FDA9-7018-654A-8889-CAF3AB3AFE24}" srcOrd="6" destOrd="0" presId="urn:microsoft.com/office/officeart/2005/8/layout/radial5"/>
    <dgm:cxn modelId="{CB4F5C65-094E-3748-82E9-85503918BC62}" type="presParOf" srcId="{DCA5E961-B701-9449-834A-2D37E54761BE}" destId="{E705C87C-D267-9C4E-875B-2DB37C5A4474}" srcOrd="7" destOrd="0" presId="urn:microsoft.com/office/officeart/2005/8/layout/radial5"/>
    <dgm:cxn modelId="{FEC8D236-B23C-774F-93EF-97D5E0DCBFF2}" type="presParOf" srcId="{E705C87C-D267-9C4E-875B-2DB37C5A4474}" destId="{AEE749C3-59B2-3E4C-88BE-0402A2FD74A8}" srcOrd="0" destOrd="0" presId="urn:microsoft.com/office/officeart/2005/8/layout/radial5"/>
    <dgm:cxn modelId="{76DDF20B-8FB4-E047-9DD1-7B6AE2B76941}" type="presParOf" srcId="{DCA5E961-B701-9449-834A-2D37E54761BE}" destId="{7971FDF8-1EC2-5547-AD20-768F45D8329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F57C58-7652-5D48-A52E-DE5F57D23822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C450885-AFE5-D64D-A849-BF72D2E3A916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/>
            <a:t>La disparità retributiva</a:t>
          </a:r>
        </a:p>
      </dgm:t>
    </dgm:pt>
    <dgm:pt modelId="{7707EDC9-F16A-5C41-A311-DB11FCD3AF8E}" type="parTrans" cxnId="{0A652C6C-AAA5-DA47-BA1D-EE9EB3679E5C}">
      <dgm:prSet/>
      <dgm:spPr/>
      <dgm:t>
        <a:bodyPr/>
        <a:lstStyle/>
        <a:p>
          <a:endParaRPr lang="it-IT"/>
        </a:p>
      </dgm:t>
    </dgm:pt>
    <dgm:pt modelId="{8AACE5EF-7767-8944-95C8-70FBAB47DEE0}" type="sibTrans" cxnId="{0A652C6C-AAA5-DA47-BA1D-EE9EB3679E5C}">
      <dgm:prSet/>
      <dgm:spPr/>
      <dgm:t>
        <a:bodyPr/>
        <a:lstStyle/>
        <a:p>
          <a:endParaRPr lang="it-IT"/>
        </a:p>
      </dgm:t>
    </dgm:pt>
    <dgm:pt modelId="{2A8F56B7-001B-B248-A881-D6640F86DB35}">
      <dgm:prSet phldrT="[Testo]"/>
      <dgm:spPr/>
      <dgm:t>
        <a:bodyPr/>
        <a:lstStyle/>
        <a:p>
          <a:endParaRPr lang="it-IT" dirty="0"/>
        </a:p>
      </dgm:t>
    </dgm:pt>
    <dgm:pt modelId="{36705464-D92A-704F-B2EE-5463D953D675}" type="parTrans" cxnId="{685A12F1-63B0-7D44-9370-6B280DD55EEF}">
      <dgm:prSet/>
      <dgm:spPr/>
      <dgm:t>
        <a:bodyPr/>
        <a:lstStyle/>
        <a:p>
          <a:endParaRPr lang="it-IT"/>
        </a:p>
      </dgm:t>
    </dgm:pt>
    <dgm:pt modelId="{E21CD622-C1DB-F042-AE7D-56C82D7EC96C}" type="sibTrans" cxnId="{685A12F1-63B0-7D44-9370-6B280DD55EEF}">
      <dgm:prSet/>
      <dgm:spPr/>
      <dgm:t>
        <a:bodyPr/>
        <a:lstStyle/>
        <a:p>
          <a:endParaRPr lang="it-IT"/>
        </a:p>
      </dgm:t>
    </dgm:pt>
    <dgm:pt modelId="{49D2B37C-C993-0B48-9FDA-17E0DC231AD7}">
      <dgm:prSet phldrT="[Testo]"/>
      <dgm:spPr>
        <a:solidFill>
          <a:schemeClr val="accent2"/>
        </a:solidFill>
      </dgm:spPr>
      <dgm:t>
        <a:bodyPr/>
        <a:lstStyle/>
        <a:p>
          <a:r>
            <a:rPr lang="it-IT" dirty="0"/>
            <a:t>Cause </a:t>
          </a:r>
        </a:p>
      </dgm:t>
    </dgm:pt>
    <dgm:pt modelId="{C18C78CC-DF89-DF4E-8DD3-6EF68C9BC223}" type="parTrans" cxnId="{2075A438-2B40-F54B-A63B-A3D650D2A834}">
      <dgm:prSet/>
      <dgm:spPr/>
      <dgm:t>
        <a:bodyPr/>
        <a:lstStyle/>
        <a:p>
          <a:endParaRPr lang="it-IT"/>
        </a:p>
      </dgm:t>
    </dgm:pt>
    <dgm:pt modelId="{669CF4B5-0866-8F4C-813E-28DA2F54A870}" type="sibTrans" cxnId="{2075A438-2B40-F54B-A63B-A3D650D2A834}">
      <dgm:prSet/>
      <dgm:spPr/>
      <dgm:t>
        <a:bodyPr/>
        <a:lstStyle/>
        <a:p>
          <a:endParaRPr lang="it-IT"/>
        </a:p>
      </dgm:t>
    </dgm:pt>
    <dgm:pt modelId="{E58B1830-C183-8F4B-9E3F-85C56162DB8C}">
      <dgm:prSet phldrT="[Testo]"/>
      <dgm:spPr/>
      <dgm:t>
        <a:bodyPr/>
        <a:lstStyle/>
        <a:p>
          <a:r>
            <a:rPr lang="it-IT" dirty="0"/>
            <a:t>Discriminazioni dirette, indirette</a:t>
          </a:r>
        </a:p>
      </dgm:t>
    </dgm:pt>
    <dgm:pt modelId="{CA46DA52-1573-BA46-B7D4-ECE2EFAD8F18}" type="parTrans" cxnId="{D4AB960D-BED6-2E4F-95A5-971C8A86E007}">
      <dgm:prSet/>
      <dgm:spPr/>
      <dgm:t>
        <a:bodyPr/>
        <a:lstStyle/>
        <a:p>
          <a:endParaRPr lang="it-IT"/>
        </a:p>
      </dgm:t>
    </dgm:pt>
    <dgm:pt modelId="{C5F6DF1E-8863-0848-A0C9-75F94CC62B69}" type="sibTrans" cxnId="{D4AB960D-BED6-2E4F-95A5-971C8A86E007}">
      <dgm:prSet/>
      <dgm:spPr/>
      <dgm:t>
        <a:bodyPr/>
        <a:lstStyle/>
        <a:p>
          <a:endParaRPr lang="it-IT"/>
        </a:p>
      </dgm:t>
    </dgm:pt>
    <dgm:pt modelId="{E2C9D838-62EC-7345-B96E-56634F014F6C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dirty="0"/>
            <a:t>Conseguenze e verifica di impatto</a:t>
          </a:r>
        </a:p>
      </dgm:t>
    </dgm:pt>
    <dgm:pt modelId="{DC973661-14FC-C044-8141-B6341AEFC0EA}" type="parTrans" cxnId="{2A1C6F37-2D48-AF4A-918D-4985733F846D}">
      <dgm:prSet/>
      <dgm:spPr/>
      <dgm:t>
        <a:bodyPr/>
        <a:lstStyle/>
        <a:p>
          <a:endParaRPr lang="it-IT"/>
        </a:p>
      </dgm:t>
    </dgm:pt>
    <dgm:pt modelId="{2184489F-F809-E349-A86A-0FD15FD91B16}" type="sibTrans" cxnId="{2A1C6F37-2D48-AF4A-918D-4985733F846D}">
      <dgm:prSet/>
      <dgm:spPr/>
      <dgm:t>
        <a:bodyPr/>
        <a:lstStyle/>
        <a:p>
          <a:endParaRPr lang="it-IT"/>
        </a:p>
      </dgm:t>
    </dgm:pt>
    <dgm:pt modelId="{30C4DCE3-BECE-9944-95DD-9F0DD19A4459}">
      <dgm:prSet phldrT="[Testo]"/>
      <dgm:spPr/>
      <dgm:t>
        <a:bodyPr/>
        <a:lstStyle/>
        <a:p>
          <a:r>
            <a:rPr lang="it-IT" dirty="0"/>
            <a:t>Diritti individuali </a:t>
          </a:r>
        </a:p>
      </dgm:t>
    </dgm:pt>
    <dgm:pt modelId="{43D32C10-EB39-014E-83B3-06407E887E28}" type="parTrans" cxnId="{DC51E758-1BF5-E148-9352-5A6CAB6FCB93}">
      <dgm:prSet/>
      <dgm:spPr/>
      <dgm:t>
        <a:bodyPr/>
        <a:lstStyle/>
        <a:p>
          <a:endParaRPr lang="it-IT"/>
        </a:p>
      </dgm:t>
    </dgm:pt>
    <dgm:pt modelId="{661E9A67-2794-0C4D-BBFF-C21A5204A3DE}" type="sibTrans" cxnId="{DC51E758-1BF5-E148-9352-5A6CAB6FCB93}">
      <dgm:prSet/>
      <dgm:spPr/>
      <dgm:t>
        <a:bodyPr/>
        <a:lstStyle/>
        <a:p>
          <a:endParaRPr lang="it-IT"/>
        </a:p>
      </dgm:t>
    </dgm:pt>
    <dgm:pt modelId="{EEF1553C-4D8A-9046-91FC-C5AEFC26FCBD}">
      <dgm:prSet phldrT="[Testo]"/>
      <dgm:spPr/>
      <dgm:t>
        <a:bodyPr/>
        <a:lstStyle/>
        <a:p>
          <a:r>
            <a:rPr lang="it-IT" dirty="0"/>
            <a:t>Diritti collettivi</a:t>
          </a:r>
        </a:p>
      </dgm:t>
    </dgm:pt>
    <dgm:pt modelId="{359B3217-20C4-2F4F-B82F-AB20DA5AC2E3}" type="parTrans" cxnId="{87618C96-C3A1-5E43-83D9-C46A6F6FBA67}">
      <dgm:prSet/>
      <dgm:spPr/>
      <dgm:t>
        <a:bodyPr/>
        <a:lstStyle/>
        <a:p>
          <a:endParaRPr lang="it-IT"/>
        </a:p>
      </dgm:t>
    </dgm:pt>
    <dgm:pt modelId="{5D42775D-E132-7A46-BFAD-D29C7647B0CF}" type="sibTrans" cxnId="{87618C96-C3A1-5E43-83D9-C46A6F6FBA67}">
      <dgm:prSet/>
      <dgm:spPr/>
      <dgm:t>
        <a:bodyPr/>
        <a:lstStyle/>
        <a:p>
          <a:endParaRPr lang="it-IT"/>
        </a:p>
      </dgm:t>
    </dgm:pt>
    <dgm:pt modelId="{D4DE878D-71C8-DA4F-B5AE-314E0AC1243F}">
      <dgm:prSet phldrT="[Testo]"/>
      <dgm:spPr/>
      <dgm:t>
        <a:bodyPr/>
        <a:lstStyle/>
        <a:p>
          <a:r>
            <a:rPr lang="it-IT" dirty="0"/>
            <a:t>Il confronto: lavoro uguale e lavoro di pari valore</a:t>
          </a:r>
        </a:p>
      </dgm:t>
    </dgm:pt>
    <dgm:pt modelId="{651824AB-F3DE-9F4E-8587-89FE915BFF63}" type="parTrans" cxnId="{389A2D66-B3E5-AD48-8AE5-A00CCBD912EB}">
      <dgm:prSet/>
      <dgm:spPr/>
      <dgm:t>
        <a:bodyPr/>
        <a:lstStyle/>
        <a:p>
          <a:endParaRPr lang="it-IT"/>
        </a:p>
      </dgm:t>
    </dgm:pt>
    <dgm:pt modelId="{DBD18521-C41E-A34D-9AEE-12A2CB3DBD94}" type="sibTrans" cxnId="{389A2D66-B3E5-AD48-8AE5-A00CCBD912EB}">
      <dgm:prSet/>
      <dgm:spPr/>
      <dgm:t>
        <a:bodyPr/>
        <a:lstStyle/>
        <a:p>
          <a:endParaRPr lang="it-IT"/>
        </a:p>
      </dgm:t>
    </dgm:pt>
    <dgm:pt modelId="{A473BD8F-4C63-4644-B913-B90F3A225904}">
      <dgm:prSet/>
      <dgm:spPr/>
      <dgm:t>
        <a:bodyPr/>
        <a:lstStyle/>
        <a:p>
          <a:r>
            <a:rPr lang="it-IT" dirty="0"/>
            <a:t>Atti non discriminatori</a:t>
          </a:r>
        </a:p>
      </dgm:t>
    </dgm:pt>
    <dgm:pt modelId="{0E6AB744-9DD4-D04C-AD9F-2C75896222D9}" type="parTrans" cxnId="{D6BF8D91-328E-5049-AB9F-AC480E5ABC2D}">
      <dgm:prSet/>
      <dgm:spPr/>
      <dgm:t>
        <a:bodyPr/>
        <a:lstStyle/>
        <a:p>
          <a:endParaRPr lang="it-IT"/>
        </a:p>
      </dgm:t>
    </dgm:pt>
    <dgm:pt modelId="{D751A3B3-BA6C-7244-A854-C2C34DC65E2B}" type="sibTrans" cxnId="{D6BF8D91-328E-5049-AB9F-AC480E5ABC2D}">
      <dgm:prSet/>
      <dgm:spPr/>
      <dgm:t>
        <a:bodyPr/>
        <a:lstStyle/>
        <a:p>
          <a:endParaRPr lang="it-IT"/>
        </a:p>
      </dgm:t>
    </dgm:pt>
    <dgm:pt modelId="{7B1C7280-1121-984D-ABFC-C25706CBC68F}" type="pres">
      <dgm:prSet presAssocID="{4AF57C58-7652-5D48-A52E-DE5F57D23822}" presName="Name0" presStyleCnt="0">
        <dgm:presLayoutVars>
          <dgm:dir/>
          <dgm:animLvl val="lvl"/>
          <dgm:resizeHandles val="exact"/>
        </dgm:presLayoutVars>
      </dgm:prSet>
      <dgm:spPr/>
    </dgm:pt>
    <dgm:pt modelId="{0B280EF3-CB31-A745-86D2-B524ADAD69A9}" type="pres">
      <dgm:prSet presAssocID="{4AF57C58-7652-5D48-A52E-DE5F57D23822}" presName="tSp" presStyleCnt="0"/>
      <dgm:spPr/>
    </dgm:pt>
    <dgm:pt modelId="{8B4D0145-8761-8047-92F3-125BC2688A60}" type="pres">
      <dgm:prSet presAssocID="{4AF57C58-7652-5D48-A52E-DE5F57D23822}" presName="bSp" presStyleCnt="0"/>
      <dgm:spPr/>
    </dgm:pt>
    <dgm:pt modelId="{D04292BD-38A9-1049-8945-8D2EE6D9B931}" type="pres">
      <dgm:prSet presAssocID="{4AF57C58-7652-5D48-A52E-DE5F57D23822}" presName="process" presStyleCnt="0"/>
      <dgm:spPr/>
    </dgm:pt>
    <dgm:pt modelId="{343E124B-132D-F64B-8913-6AF7CD45F8B1}" type="pres">
      <dgm:prSet presAssocID="{1C450885-AFE5-D64D-A849-BF72D2E3A916}" presName="composite1" presStyleCnt="0"/>
      <dgm:spPr/>
    </dgm:pt>
    <dgm:pt modelId="{949DFEB5-C272-9C4E-AFFB-33248B10AA9C}" type="pres">
      <dgm:prSet presAssocID="{1C450885-AFE5-D64D-A849-BF72D2E3A916}" presName="dummyNode1" presStyleLbl="node1" presStyleIdx="0" presStyleCnt="3"/>
      <dgm:spPr/>
    </dgm:pt>
    <dgm:pt modelId="{03DCF373-C75B-0C47-A3F3-91834B13062D}" type="pres">
      <dgm:prSet presAssocID="{1C450885-AFE5-D64D-A849-BF72D2E3A916}" presName="childNode1" presStyleLbl="bgAcc1" presStyleIdx="0" presStyleCnt="3">
        <dgm:presLayoutVars>
          <dgm:bulletEnabled val="1"/>
        </dgm:presLayoutVars>
      </dgm:prSet>
      <dgm:spPr/>
    </dgm:pt>
    <dgm:pt modelId="{A6DEC1E0-FE44-4643-A1BF-325467F5C385}" type="pres">
      <dgm:prSet presAssocID="{1C450885-AFE5-D64D-A849-BF72D2E3A916}" presName="childNode1tx" presStyleLbl="bgAcc1" presStyleIdx="0" presStyleCnt="3">
        <dgm:presLayoutVars>
          <dgm:bulletEnabled val="1"/>
        </dgm:presLayoutVars>
      </dgm:prSet>
      <dgm:spPr/>
    </dgm:pt>
    <dgm:pt modelId="{1BDBD8A8-7A31-1B44-8592-221625C9A6E9}" type="pres">
      <dgm:prSet presAssocID="{1C450885-AFE5-D64D-A849-BF72D2E3A916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E10799DC-A318-114F-8704-3B2721E30095}" type="pres">
      <dgm:prSet presAssocID="{1C450885-AFE5-D64D-A849-BF72D2E3A916}" presName="connSite1" presStyleCnt="0"/>
      <dgm:spPr/>
    </dgm:pt>
    <dgm:pt modelId="{7659646C-3072-2D4E-93BE-92C7837501DC}" type="pres">
      <dgm:prSet presAssocID="{8AACE5EF-7767-8944-95C8-70FBAB47DEE0}" presName="Name9" presStyleLbl="sibTrans2D1" presStyleIdx="0" presStyleCnt="2"/>
      <dgm:spPr/>
    </dgm:pt>
    <dgm:pt modelId="{79496B00-4F68-7043-8C5F-B8A8E6599982}" type="pres">
      <dgm:prSet presAssocID="{49D2B37C-C993-0B48-9FDA-17E0DC231AD7}" presName="composite2" presStyleCnt="0"/>
      <dgm:spPr/>
    </dgm:pt>
    <dgm:pt modelId="{E15563F7-FEC5-744B-9EAC-72CEC4B8541F}" type="pres">
      <dgm:prSet presAssocID="{49D2B37C-C993-0B48-9FDA-17E0DC231AD7}" presName="dummyNode2" presStyleLbl="node1" presStyleIdx="0" presStyleCnt="3"/>
      <dgm:spPr/>
    </dgm:pt>
    <dgm:pt modelId="{3EF3B85F-EF20-2141-992A-04F392B36B05}" type="pres">
      <dgm:prSet presAssocID="{49D2B37C-C993-0B48-9FDA-17E0DC231AD7}" presName="childNode2" presStyleLbl="bgAcc1" presStyleIdx="1" presStyleCnt="3">
        <dgm:presLayoutVars>
          <dgm:bulletEnabled val="1"/>
        </dgm:presLayoutVars>
      </dgm:prSet>
      <dgm:spPr/>
    </dgm:pt>
    <dgm:pt modelId="{F7497AC3-B883-C342-B312-1E85715C2386}" type="pres">
      <dgm:prSet presAssocID="{49D2B37C-C993-0B48-9FDA-17E0DC231AD7}" presName="childNode2tx" presStyleLbl="bgAcc1" presStyleIdx="1" presStyleCnt="3">
        <dgm:presLayoutVars>
          <dgm:bulletEnabled val="1"/>
        </dgm:presLayoutVars>
      </dgm:prSet>
      <dgm:spPr/>
    </dgm:pt>
    <dgm:pt modelId="{24F7AB4D-2A55-0442-96DB-28D08237BEAF}" type="pres">
      <dgm:prSet presAssocID="{49D2B37C-C993-0B48-9FDA-17E0DC231AD7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F807C644-BE24-F148-861F-CD6546AB314F}" type="pres">
      <dgm:prSet presAssocID="{49D2B37C-C993-0B48-9FDA-17E0DC231AD7}" presName="connSite2" presStyleCnt="0"/>
      <dgm:spPr/>
    </dgm:pt>
    <dgm:pt modelId="{725A65D1-C070-0441-8881-DA6D9327BF9D}" type="pres">
      <dgm:prSet presAssocID="{669CF4B5-0866-8F4C-813E-28DA2F54A870}" presName="Name18" presStyleLbl="sibTrans2D1" presStyleIdx="1" presStyleCnt="2"/>
      <dgm:spPr/>
    </dgm:pt>
    <dgm:pt modelId="{C8A35F50-E9DC-A94F-B081-60AB1647CCE9}" type="pres">
      <dgm:prSet presAssocID="{E2C9D838-62EC-7345-B96E-56634F014F6C}" presName="composite1" presStyleCnt="0"/>
      <dgm:spPr/>
    </dgm:pt>
    <dgm:pt modelId="{FB9264E7-3752-4B45-B938-4E324A4055A0}" type="pres">
      <dgm:prSet presAssocID="{E2C9D838-62EC-7345-B96E-56634F014F6C}" presName="dummyNode1" presStyleLbl="node1" presStyleIdx="1" presStyleCnt="3"/>
      <dgm:spPr/>
    </dgm:pt>
    <dgm:pt modelId="{5F3D7A4A-4C07-FA4B-8F96-84FBC607A07C}" type="pres">
      <dgm:prSet presAssocID="{E2C9D838-62EC-7345-B96E-56634F014F6C}" presName="childNode1" presStyleLbl="bgAcc1" presStyleIdx="2" presStyleCnt="3">
        <dgm:presLayoutVars>
          <dgm:bulletEnabled val="1"/>
        </dgm:presLayoutVars>
      </dgm:prSet>
      <dgm:spPr/>
    </dgm:pt>
    <dgm:pt modelId="{277DB395-6A9F-6E48-BEBA-92D16DBEF6A2}" type="pres">
      <dgm:prSet presAssocID="{E2C9D838-62EC-7345-B96E-56634F014F6C}" presName="childNode1tx" presStyleLbl="bgAcc1" presStyleIdx="2" presStyleCnt="3">
        <dgm:presLayoutVars>
          <dgm:bulletEnabled val="1"/>
        </dgm:presLayoutVars>
      </dgm:prSet>
      <dgm:spPr/>
    </dgm:pt>
    <dgm:pt modelId="{F1E705C1-C8AE-9B4B-88A3-821AD60523CB}" type="pres">
      <dgm:prSet presAssocID="{E2C9D838-62EC-7345-B96E-56634F014F6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F825AEFE-48BD-F746-AF35-9D24060FEDB8}" type="pres">
      <dgm:prSet presAssocID="{E2C9D838-62EC-7345-B96E-56634F014F6C}" presName="connSite1" presStyleCnt="0"/>
      <dgm:spPr/>
    </dgm:pt>
  </dgm:ptLst>
  <dgm:cxnLst>
    <dgm:cxn modelId="{15F2D80C-942E-E941-A5FF-D46393582E11}" type="presOf" srcId="{8AACE5EF-7767-8944-95C8-70FBAB47DEE0}" destId="{7659646C-3072-2D4E-93BE-92C7837501DC}" srcOrd="0" destOrd="0" presId="urn:microsoft.com/office/officeart/2005/8/layout/hProcess4"/>
    <dgm:cxn modelId="{D4AB960D-BED6-2E4F-95A5-971C8A86E007}" srcId="{49D2B37C-C993-0B48-9FDA-17E0DC231AD7}" destId="{E58B1830-C183-8F4B-9E3F-85C56162DB8C}" srcOrd="0" destOrd="0" parTransId="{CA46DA52-1573-BA46-B7D4-ECE2EFAD8F18}" sibTransId="{C5F6DF1E-8863-0848-A0C9-75F94CC62B69}"/>
    <dgm:cxn modelId="{A81B6D13-620A-3849-92AA-8F5308455353}" type="presOf" srcId="{D4DE878D-71C8-DA4F-B5AE-314E0AC1243F}" destId="{A6DEC1E0-FE44-4643-A1BF-325467F5C385}" srcOrd="1" destOrd="1" presId="urn:microsoft.com/office/officeart/2005/8/layout/hProcess4"/>
    <dgm:cxn modelId="{48B00020-18FA-B746-93E7-CDD940035D0F}" type="presOf" srcId="{E58B1830-C183-8F4B-9E3F-85C56162DB8C}" destId="{F7497AC3-B883-C342-B312-1E85715C2386}" srcOrd="1" destOrd="0" presId="urn:microsoft.com/office/officeart/2005/8/layout/hProcess4"/>
    <dgm:cxn modelId="{2A1C6F37-2D48-AF4A-918D-4985733F846D}" srcId="{4AF57C58-7652-5D48-A52E-DE5F57D23822}" destId="{E2C9D838-62EC-7345-B96E-56634F014F6C}" srcOrd="2" destOrd="0" parTransId="{DC973661-14FC-C044-8141-B6341AEFC0EA}" sibTransId="{2184489F-F809-E349-A86A-0FD15FD91B16}"/>
    <dgm:cxn modelId="{2075A438-2B40-F54B-A63B-A3D650D2A834}" srcId="{4AF57C58-7652-5D48-A52E-DE5F57D23822}" destId="{49D2B37C-C993-0B48-9FDA-17E0DC231AD7}" srcOrd="1" destOrd="0" parTransId="{C18C78CC-DF89-DF4E-8DD3-6EF68C9BC223}" sibTransId="{669CF4B5-0866-8F4C-813E-28DA2F54A870}"/>
    <dgm:cxn modelId="{0C873C3C-DA67-2443-85A8-F702465BE51C}" type="presOf" srcId="{669CF4B5-0866-8F4C-813E-28DA2F54A870}" destId="{725A65D1-C070-0441-8881-DA6D9327BF9D}" srcOrd="0" destOrd="0" presId="urn:microsoft.com/office/officeart/2005/8/layout/hProcess4"/>
    <dgm:cxn modelId="{88EB6E3D-E047-CE4A-BBF6-B123D43575A7}" type="presOf" srcId="{30C4DCE3-BECE-9944-95DD-9F0DD19A4459}" destId="{277DB395-6A9F-6E48-BEBA-92D16DBEF6A2}" srcOrd="1" destOrd="0" presId="urn:microsoft.com/office/officeart/2005/8/layout/hProcess4"/>
    <dgm:cxn modelId="{0F06C349-0DB6-6841-B59D-6106DB80767A}" type="presOf" srcId="{E58B1830-C183-8F4B-9E3F-85C56162DB8C}" destId="{3EF3B85F-EF20-2141-992A-04F392B36B05}" srcOrd="0" destOrd="0" presId="urn:microsoft.com/office/officeart/2005/8/layout/hProcess4"/>
    <dgm:cxn modelId="{D516CA4A-1EBE-0640-9450-03845984B1E6}" type="presOf" srcId="{A473BD8F-4C63-4644-B913-B90F3A225904}" destId="{F7497AC3-B883-C342-B312-1E85715C2386}" srcOrd="1" destOrd="1" presId="urn:microsoft.com/office/officeart/2005/8/layout/hProcess4"/>
    <dgm:cxn modelId="{60CD9E54-7A7D-7C4C-9369-9CD3248F542C}" type="presOf" srcId="{2A8F56B7-001B-B248-A881-D6640F86DB35}" destId="{03DCF373-C75B-0C47-A3F3-91834B13062D}" srcOrd="0" destOrd="0" presId="urn:microsoft.com/office/officeart/2005/8/layout/hProcess4"/>
    <dgm:cxn modelId="{59057155-6D93-DB41-8386-AE344DA42C62}" type="presOf" srcId="{49D2B37C-C993-0B48-9FDA-17E0DC231AD7}" destId="{24F7AB4D-2A55-0442-96DB-28D08237BEAF}" srcOrd="0" destOrd="0" presId="urn:microsoft.com/office/officeart/2005/8/layout/hProcess4"/>
    <dgm:cxn modelId="{DC51E758-1BF5-E148-9352-5A6CAB6FCB93}" srcId="{E2C9D838-62EC-7345-B96E-56634F014F6C}" destId="{30C4DCE3-BECE-9944-95DD-9F0DD19A4459}" srcOrd="0" destOrd="0" parTransId="{43D32C10-EB39-014E-83B3-06407E887E28}" sibTransId="{661E9A67-2794-0C4D-BBFF-C21A5204A3DE}"/>
    <dgm:cxn modelId="{CE92DD5A-1D44-224B-8514-7561AAF5526C}" type="presOf" srcId="{D4DE878D-71C8-DA4F-B5AE-314E0AC1243F}" destId="{03DCF373-C75B-0C47-A3F3-91834B13062D}" srcOrd="0" destOrd="1" presId="urn:microsoft.com/office/officeart/2005/8/layout/hProcess4"/>
    <dgm:cxn modelId="{9B68C760-1DA7-864B-8F72-31561B67C608}" type="presOf" srcId="{EEF1553C-4D8A-9046-91FC-C5AEFC26FCBD}" destId="{5F3D7A4A-4C07-FA4B-8F96-84FBC607A07C}" srcOrd="0" destOrd="1" presId="urn:microsoft.com/office/officeart/2005/8/layout/hProcess4"/>
    <dgm:cxn modelId="{389A2D66-B3E5-AD48-8AE5-A00CCBD912EB}" srcId="{1C450885-AFE5-D64D-A849-BF72D2E3A916}" destId="{D4DE878D-71C8-DA4F-B5AE-314E0AC1243F}" srcOrd="1" destOrd="0" parTransId="{651824AB-F3DE-9F4E-8587-89FE915BFF63}" sibTransId="{DBD18521-C41E-A34D-9AEE-12A2CB3DBD94}"/>
    <dgm:cxn modelId="{0A652C6C-AAA5-DA47-BA1D-EE9EB3679E5C}" srcId="{4AF57C58-7652-5D48-A52E-DE5F57D23822}" destId="{1C450885-AFE5-D64D-A849-BF72D2E3A916}" srcOrd="0" destOrd="0" parTransId="{7707EDC9-F16A-5C41-A311-DB11FCD3AF8E}" sibTransId="{8AACE5EF-7767-8944-95C8-70FBAB47DEE0}"/>
    <dgm:cxn modelId="{D19BB96E-6875-2441-AA13-42579595F811}" type="presOf" srcId="{2A8F56B7-001B-B248-A881-D6640F86DB35}" destId="{A6DEC1E0-FE44-4643-A1BF-325467F5C385}" srcOrd="1" destOrd="0" presId="urn:microsoft.com/office/officeart/2005/8/layout/hProcess4"/>
    <dgm:cxn modelId="{73164571-31C6-3D45-84FB-205DC04C7585}" type="presOf" srcId="{1C450885-AFE5-D64D-A849-BF72D2E3A916}" destId="{1BDBD8A8-7A31-1B44-8592-221625C9A6E9}" srcOrd="0" destOrd="0" presId="urn:microsoft.com/office/officeart/2005/8/layout/hProcess4"/>
    <dgm:cxn modelId="{CC905A7C-A323-D043-8710-80C601266652}" type="presOf" srcId="{30C4DCE3-BECE-9944-95DD-9F0DD19A4459}" destId="{5F3D7A4A-4C07-FA4B-8F96-84FBC607A07C}" srcOrd="0" destOrd="0" presId="urn:microsoft.com/office/officeart/2005/8/layout/hProcess4"/>
    <dgm:cxn modelId="{AC850084-E166-8B43-A4B7-8C4DABEDB1A8}" type="presOf" srcId="{4AF57C58-7652-5D48-A52E-DE5F57D23822}" destId="{7B1C7280-1121-984D-ABFC-C25706CBC68F}" srcOrd="0" destOrd="0" presId="urn:microsoft.com/office/officeart/2005/8/layout/hProcess4"/>
    <dgm:cxn modelId="{9B2E4A88-BAD2-6740-95A5-386E577BFED5}" type="presOf" srcId="{EEF1553C-4D8A-9046-91FC-C5AEFC26FCBD}" destId="{277DB395-6A9F-6E48-BEBA-92D16DBEF6A2}" srcOrd="1" destOrd="1" presId="urn:microsoft.com/office/officeart/2005/8/layout/hProcess4"/>
    <dgm:cxn modelId="{D6BF8D91-328E-5049-AB9F-AC480E5ABC2D}" srcId="{49D2B37C-C993-0B48-9FDA-17E0DC231AD7}" destId="{A473BD8F-4C63-4644-B913-B90F3A225904}" srcOrd="1" destOrd="0" parTransId="{0E6AB744-9DD4-D04C-AD9F-2C75896222D9}" sibTransId="{D751A3B3-BA6C-7244-A854-C2C34DC65E2B}"/>
    <dgm:cxn modelId="{87618C96-C3A1-5E43-83D9-C46A6F6FBA67}" srcId="{E2C9D838-62EC-7345-B96E-56634F014F6C}" destId="{EEF1553C-4D8A-9046-91FC-C5AEFC26FCBD}" srcOrd="1" destOrd="0" parTransId="{359B3217-20C4-2F4F-B82F-AB20DA5AC2E3}" sibTransId="{5D42775D-E132-7A46-BFAD-D29C7647B0CF}"/>
    <dgm:cxn modelId="{369B7CB1-8CEC-784D-A570-D97A287C1A69}" type="presOf" srcId="{E2C9D838-62EC-7345-B96E-56634F014F6C}" destId="{F1E705C1-C8AE-9B4B-88A3-821AD60523CB}" srcOrd="0" destOrd="0" presId="urn:microsoft.com/office/officeart/2005/8/layout/hProcess4"/>
    <dgm:cxn modelId="{7B6419EE-9DD6-6E4A-9B1C-B929FD25CDEF}" type="presOf" srcId="{A473BD8F-4C63-4644-B913-B90F3A225904}" destId="{3EF3B85F-EF20-2141-992A-04F392B36B05}" srcOrd="0" destOrd="1" presId="urn:microsoft.com/office/officeart/2005/8/layout/hProcess4"/>
    <dgm:cxn modelId="{685A12F1-63B0-7D44-9370-6B280DD55EEF}" srcId="{1C450885-AFE5-D64D-A849-BF72D2E3A916}" destId="{2A8F56B7-001B-B248-A881-D6640F86DB35}" srcOrd="0" destOrd="0" parTransId="{36705464-D92A-704F-B2EE-5463D953D675}" sibTransId="{E21CD622-C1DB-F042-AE7D-56C82D7EC96C}"/>
    <dgm:cxn modelId="{A4B0758C-56C9-564B-B961-AEAF07CA686E}" type="presParOf" srcId="{7B1C7280-1121-984D-ABFC-C25706CBC68F}" destId="{0B280EF3-CB31-A745-86D2-B524ADAD69A9}" srcOrd="0" destOrd="0" presId="urn:microsoft.com/office/officeart/2005/8/layout/hProcess4"/>
    <dgm:cxn modelId="{1DFD660A-9ED9-C142-BC6C-36B2D52B8231}" type="presParOf" srcId="{7B1C7280-1121-984D-ABFC-C25706CBC68F}" destId="{8B4D0145-8761-8047-92F3-125BC2688A60}" srcOrd="1" destOrd="0" presId="urn:microsoft.com/office/officeart/2005/8/layout/hProcess4"/>
    <dgm:cxn modelId="{3CB2F58E-B6D4-8E4B-9564-32C97649BD04}" type="presParOf" srcId="{7B1C7280-1121-984D-ABFC-C25706CBC68F}" destId="{D04292BD-38A9-1049-8945-8D2EE6D9B931}" srcOrd="2" destOrd="0" presId="urn:microsoft.com/office/officeart/2005/8/layout/hProcess4"/>
    <dgm:cxn modelId="{33B8A677-B327-2944-B632-F72843A7D577}" type="presParOf" srcId="{D04292BD-38A9-1049-8945-8D2EE6D9B931}" destId="{343E124B-132D-F64B-8913-6AF7CD45F8B1}" srcOrd="0" destOrd="0" presId="urn:microsoft.com/office/officeart/2005/8/layout/hProcess4"/>
    <dgm:cxn modelId="{2E0617D8-4D83-EA4E-99AF-2C19ABD6BE5B}" type="presParOf" srcId="{343E124B-132D-F64B-8913-6AF7CD45F8B1}" destId="{949DFEB5-C272-9C4E-AFFB-33248B10AA9C}" srcOrd="0" destOrd="0" presId="urn:microsoft.com/office/officeart/2005/8/layout/hProcess4"/>
    <dgm:cxn modelId="{24F5BDCA-DF12-C349-8644-62463FBEC42F}" type="presParOf" srcId="{343E124B-132D-F64B-8913-6AF7CD45F8B1}" destId="{03DCF373-C75B-0C47-A3F3-91834B13062D}" srcOrd="1" destOrd="0" presId="urn:microsoft.com/office/officeart/2005/8/layout/hProcess4"/>
    <dgm:cxn modelId="{AAD3DC20-DD93-1A4E-9ABC-9089A4DEB944}" type="presParOf" srcId="{343E124B-132D-F64B-8913-6AF7CD45F8B1}" destId="{A6DEC1E0-FE44-4643-A1BF-325467F5C385}" srcOrd="2" destOrd="0" presId="urn:microsoft.com/office/officeart/2005/8/layout/hProcess4"/>
    <dgm:cxn modelId="{EA506817-9E50-2440-AE52-665A4FD45870}" type="presParOf" srcId="{343E124B-132D-F64B-8913-6AF7CD45F8B1}" destId="{1BDBD8A8-7A31-1B44-8592-221625C9A6E9}" srcOrd="3" destOrd="0" presId="urn:microsoft.com/office/officeart/2005/8/layout/hProcess4"/>
    <dgm:cxn modelId="{4B9EBA64-B351-EE42-82DE-0761EDB8DF8F}" type="presParOf" srcId="{343E124B-132D-F64B-8913-6AF7CD45F8B1}" destId="{E10799DC-A318-114F-8704-3B2721E30095}" srcOrd="4" destOrd="0" presId="urn:microsoft.com/office/officeart/2005/8/layout/hProcess4"/>
    <dgm:cxn modelId="{4204B634-C316-6C4F-B675-BBA339A440F9}" type="presParOf" srcId="{D04292BD-38A9-1049-8945-8D2EE6D9B931}" destId="{7659646C-3072-2D4E-93BE-92C7837501DC}" srcOrd="1" destOrd="0" presId="urn:microsoft.com/office/officeart/2005/8/layout/hProcess4"/>
    <dgm:cxn modelId="{06534C28-6F4A-4F4E-9476-4E3AA0B4D8AD}" type="presParOf" srcId="{D04292BD-38A9-1049-8945-8D2EE6D9B931}" destId="{79496B00-4F68-7043-8C5F-B8A8E6599982}" srcOrd="2" destOrd="0" presId="urn:microsoft.com/office/officeart/2005/8/layout/hProcess4"/>
    <dgm:cxn modelId="{2AC8B1EC-5D9E-6642-8CC4-F1AA4D598EDC}" type="presParOf" srcId="{79496B00-4F68-7043-8C5F-B8A8E6599982}" destId="{E15563F7-FEC5-744B-9EAC-72CEC4B8541F}" srcOrd="0" destOrd="0" presId="urn:microsoft.com/office/officeart/2005/8/layout/hProcess4"/>
    <dgm:cxn modelId="{19897557-C10B-A94F-BF3E-627154271498}" type="presParOf" srcId="{79496B00-4F68-7043-8C5F-B8A8E6599982}" destId="{3EF3B85F-EF20-2141-992A-04F392B36B05}" srcOrd="1" destOrd="0" presId="urn:microsoft.com/office/officeart/2005/8/layout/hProcess4"/>
    <dgm:cxn modelId="{38FCFD24-8D9D-AB43-B057-8F6132BB358C}" type="presParOf" srcId="{79496B00-4F68-7043-8C5F-B8A8E6599982}" destId="{F7497AC3-B883-C342-B312-1E85715C2386}" srcOrd="2" destOrd="0" presId="urn:microsoft.com/office/officeart/2005/8/layout/hProcess4"/>
    <dgm:cxn modelId="{35DAAC72-0F86-A749-B3F1-A89FE20E2A5B}" type="presParOf" srcId="{79496B00-4F68-7043-8C5F-B8A8E6599982}" destId="{24F7AB4D-2A55-0442-96DB-28D08237BEAF}" srcOrd="3" destOrd="0" presId="urn:microsoft.com/office/officeart/2005/8/layout/hProcess4"/>
    <dgm:cxn modelId="{59A21016-EE6E-6A42-B604-28165AB9AE1C}" type="presParOf" srcId="{79496B00-4F68-7043-8C5F-B8A8E6599982}" destId="{F807C644-BE24-F148-861F-CD6546AB314F}" srcOrd="4" destOrd="0" presId="urn:microsoft.com/office/officeart/2005/8/layout/hProcess4"/>
    <dgm:cxn modelId="{F1CAC9E2-3E6C-3749-AE95-25E9198C9EE4}" type="presParOf" srcId="{D04292BD-38A9-1049-8945-8D2EE6D9B931}" destId="{725A65D1-C070-0441-8881-DA6D9327BF9D}" srcOrd="3" destOrd="0" presId="urn:microsoft.com/office/officeart/2005/8/layout/hProcess4"/>
    <dgm:cxn modelId="{5A057958-ED93-264F-BDAC-7F07B48A2DC0}" type="presParOf" srcId="{D04292BD-38A9-1049-8945-8D2EE6D9B931}" destId="{C8A35F50-E9DC-A94F-B081-60AB1647CCE9}" srcOrd="4" destOrd="0" presId="urn:microsoft.com/office/officeart/2005/8/layout/hProcess4"/>
    <dgm:cxn modelId="{02D5D26B-FDB6-FD40-AFAA-FF4556955532}" type="presParOf" srcId="{C8A35F50-E9DC-A94F-B081-60AB1647CCE9}" destId="{FB9264E7-3752-4B45-B938-4E324A4055A0}" srcOrd="0" destOrd="0" presId="urn:microsoft.com/office/officeart/2005/8/layout/hProcess4"/>
    <dgm:cxn modelId="{8E48371D-A4D7-694F-9634-4332EB5C84BA}" type="presParOf" srcId="{C8A35F50-E9DC-A94F-B081-60AB1647CCE9}" destId="{5F3D7A4A-4C07-FA4B-8F96-84FBC607A07C}" srcOrd="1" destOrd="0" presId="urn:microsoft.com/office/officeart/2005/8/layout/hProcess4"/>
    <dgm:cxn modelId="{20BD024C-1F36-FF44-81FA-DF11C19116DC}" type="presParOf" srcId="{C8A35F50-E9DC-A94F-B081-60AB1647CCE9}" destId="{277DB395-6A9F-6E48-BEBA-92D16DBEF6A2}" srcOrd="2" destOrd="0" presId="urn:microsoft.com/office/officeart/2005/8/layout/hProcess4"/>
    <dgm:cxn modelId="{D7BD5DEC-3350-3A48-85AB-04EE294B273C}" type="presParOf" srcId="{C8A35F50-E9DC-A94F-B081-60AB1647CCE9}" destId="{F1E705C1-C8AE-9B4B-88A3-821AD60523CB}" srcOrd="3" destOrd="0" presId="urn:microsoft.com/office/officeart/2005/8/layout/hProcess4"/>
    <dgm:cxn modelId="{DBFB9CA0-AF33-B94D-A05F-F7681B1A18CF}" type="presParOf" srcId="{C8A35F50-E9DC-A94F-B081-60AB1647CCE9}" destId="{F825AEFE-48BD-F746-AF35-9D24060FEDB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ED2A1A-7DD0-9548-BDE4-4D4621514D85}" type="doc">
      <dgm:prSet loTypeId="urn:microsoft.com/office/officeart/2005/8/layout/arrow3" loCatId="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CF8877E2-06C6-D047-A1D8-91215EC06706}">
      <dgm:prSet phldrT="[Testo]"/>
      <dgm:spPr/>
      <dgm:t>
        <a:bodyPr/>
        <a:lstStyle/>
        <a:p>
          <a:r>
            <a:rPr lang="it-IT" dirty="0"/>
            <a:t>La via giudiziaria</a:t>
          </a:r>
        </a:p>
      </dgm:t>
    </dgm:pt>
    <dgm:pt modelId="{FD3B02D5-96ED-744A-B55C-3D0E46C2F2FD}" type="parTrans" cxnId="{BC6BC941-94C6-A344-A538-7FDDC4B47104}">
      <dgm:prSet/>
      <dgm:spPr/>
      <dgm:t>
        <a:bodyPr/>
        <a:lstStyle/>
        <a:p>
          <a:endParaRPr lang="it-IT"/>
        </a:p>
      </dgm:t>
    </dgm:pt>
    <dgm:pt modelId="{D2B54CFA-F9B9-F848-95A7-4AB0F8D8A06D}" type="sibTrans" cxnId="{BC6BC941-94C6-A344-A538-7FDDC4B47104}">
      <dgm:prSet/>
      <dgm:spPr/>
      <dgm:t>
        <a:bodyPr/>
        <a:lstStyle/>
        <a:p>
          <a:endParaRPr lang="it-IT"/>
        </a:p>
      </dgm:t>
    </dgm:pt>
    <dgm:pt modelId="{40223100-31A9-234B-9A63-92D69F5E0CA1}">
      <dgm:prSet phldrT="[Testo]"/>
      <dgm:spPr/>
      <dgm:t>
        <a:bodyPr/>
        <a:lstStyle/>
        <a:p>
          <a:r>
            <a:rPr lang="it-IT" dirty="0"/>
            <a:t>L’applicazione dei meccanismi della direttiva</a:t>
          </a:r>
        </a:p>
      </dgm:t>
    </dgm:pt>
    <dgm:pt modelId="{E11D5F55-AA19-2F48-801D-E4C1B7B98544}" type="parTrans" cxnId="{EE31472B-441D-7447-91B8-416A193544BE}">
      <dgm:prSet/>
      <dgm:spPr/>
      <dgm:t>
        <a:bodyPr/>
        <a:lstStyle/>
        <a:p>
          <a:endParaRPr lang="it-IT"/>
        </a:p>
      </dgm:t>
    </dgm:pt>
    <dgm:pt modelId="{D19D2B60-5D25-2346-A59C-774973D52A16}" type="sibTrans" cxnId="{EE31472B-441D-7447-91B8-416A193544BE}">
      <dgm:prSet/>
      <dgm:spPr/>
      <dgm:t>
        <a:bodyPr/>
        <a:lstStyle/>
        <a:p>
          <a:endParaRPr lang="it-IT"/>
        </a:p>
      </dgm:t>
    </dgm:pt>
    <dgm:pt modelId="{AED7A9EA-2B0D-D240-9DBE-2E651B000C7F}" type="pres">
      <dgm:prSet presAssocID="{1BED2A1A-7DD0-9548-BDE4-4D4621514D85}" presName="compositeShape" presStyleCnt="0">
        <dgm:presLayoutVars>
          <dgm:chMax val="2"/>
          <dgm:dir/>
          <dgm:resizeHandles val="exact"/>
        </dgm:presLayoutVars>
      </dgm:prSet>
      <dgm:spPr/>
    </dgm:pt>
    <dgm:pt modelId="{544C0072-D348-034B-A7CD-D65062EE608B}" type="pres">
      <dgm:prSet presAssocID="{1BED2A1A-7DD0-9548-BDE4-4D4621514D85}" presName="divider" presStyleLbl="fgShp" presStyleIdx="0" presStyleCnt="1"/>
      <dgm:spPr/>
    </dgm:pt>
    <dgm:pt modelId="{96226271-64EC-614A-861E-B991576CFFC1}" type="pres">
      <dgm:prSet presAssocID="{CF8877E2-06C6-D047-A1D8-91215EC06706}" presName="downArrow" presStyleLbl="node1" presStyleIdx="0" presStyleCnt="2"/>
      <dgm:spPr/>
    </dgm:pt>
    <dgm:pt modelId="{1FAE58E7-A4FA-FE42-9BD2-02A6E87B090D}" type="pres">
      <dgm:prSet presAssocID="{CF8877E2-06C6-D047-A1D8-91215EC06706}" presName="downArrowText" presStyleLbl="revTx" presStyleIdx="0" presStyleCnt="2">
        <dgm:presLayoutVars>
          <dgm:bulletEnabled val="1"/>
        </dgm:presLayoutVars>
      </dgm:prSet>
      <dgm:spPr/>
    </dgm:pt>
    <dgm:pt modelId="{13D21F16-27A3-7143-AE4C-E88E807435D8}" type="pres">
      <dgm:prSet presAssocID="{40223100-31A9-234B-9A63-92D69F5E0CA1}" presName="upArrow" presStyleLbl="node1" presStyleIdx="1" presStyleCnt="2"/>
      <dgm:spPr/>
    </dgm:pt>
    <dgm:pt modelId="{1C3825CA-F914-AF47-B630-2AADAA9573D3}" type="pres">
      <dgm:prSet presAssocID="{40223100-31A9-234B-9A63-92D69F5E0CA1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D59C2603-83D3-874E-A135-23A45C856EFF}" type="presOf" srcId="{40223100-31A9-234B-9A63-92D69F5E0CA1}" destId="{1C3825CA-F914-AF47-B630-2AADAA9573D3}" srcOrd="0" destOrd="0" presId="urn:microsoft.com/office/officeart/2005/8/layout/arrow3"/>
    <dgm:cxn modelId="{EE31472B-441D-7447-91B8-416A193544BE}" srcId="{1BED2A1A-7DD0-9548-BDE4-4D4621514D85}" destId="{40223100-31A9-234B-9A63-92D69F5E0CA1}" srcOrd="1" destOrd="0" parTransId="{E11D5F55-AA19-2F48-801D-E4C1B7B98544}" sibTransId="{D19D2B60-5D25-2346-A59C-774973D52A16}"/>
    <dgm:cxn modelId="{BC6BC941-94C6-A344-A538-7FDDC4B47104}" srcId="{1BED2A1A-7DD0-9548-BDE4-4D4621514D85}" destId="{CF8877E2-06C6-D047-A1D8-91215EC06706}" srcOrd="0" destOrd="0" parTransId="{FD3B02D5-96ED-744A-B55C-3D0E46C2F2FD}" sibTransId="{D2B54CFA-F9B9-F848-95A7-4AB0F8D8A06D}"/>
    <dgm:cxn modelId="{BEADEAC5-6171-9C4F-AEF6-4140AA6C5DF9}" type="presOf" srcId="{1BED2A1A-7DD0-9548-BDE4-4D4621514D85}" destId="{AED7A9EA-2B0D-D240-9DBE-2E651B000C7F}" srcOrd="0" destOrd="0" presId="urn:microsoft.com/office/officeart/2005/8/layout/arrow3"/>
    <dgm:cxn modelId="{8B18E0C6-5012-F145-A1B8-A95B93EEFC3C}" type="presOf" srcId="{CF8877E2-06C6-D047-A1D8-91215EC06706}" destId="{1FAE58E7-A4FA-FE42-9BD2-02A6E87B090D}" srcOrd="0" destOrd="0" presId="urn:microsoft.com/office/officeart/2005/8/layout/arrow3"/>
    <dgm:cxn modelId="{374DDD7F-8D20-904F-BFBB-962EC3134DE8}" type="presParOf" srcId="{AED7A9EA-2B0D-D240-9DBE-2E651B000C7F}" destId="{544C0072-D348-034B-A7CD-D65062EE608B}" srcOrd="0" destOrd="0" presId="urn:microsoft.com/office/officeart/2005/8/layout/arrow3"/>
    <dgm:cxn modelId="{F92005FA-0D71-F84E-9867-91BE2C0C846A}" type="presParOf" srcId="{AED7A9EA-2B0D-D240-9DBE-2E651B000C7F}" destId="{96226271-64EC-614A-861E-B991576CFFC1}" srcOrd="1" destOrd="0" presId="urn:microsoft.com/office/officeart/2005/8/layout/arrow3"/>
    <dgm:cxn modelId="{EE8E95E1-69AE-1D4C-8E71-7E871EFD81C4}" type="presParOf" srcId="{AED7A9EA-2B0D-D240-9DBE-2E651B000C7F}" destId="{1FAE58E7-A4FA-FE42-9BD2-02A6E87B090D}" srcOrd="2" destOrd="0" presId="urn:microsoft.com/office/officeart/2005/8/layout/arrow3"/>
    <dgm:cxn modelId="{2C98B7CD-15E3-2D4F-9026-EA27271F1814}" type="presParOf" srcId="{AED7A9EA-2B0D-D240-9DBE-2E651B000C7F}" destId="{13D21F16-27A3-7143-AE4C-E88E807435D8}" srcOrd="3" destOrd="0" presId="urn:microsoft.com/office/officeart/2005/8/layout/arrow3"/>
    <dgm:cxn modelId="{3A6CBE0E-D7B0-5149-81F3-7895C74113B9}" type="presParOf" srcId="{AED7A9EA-2B0D-D240-9DBE-2E651B000C7F}" destId="{1C3825CA-F914-AF47-B630-2AADAA9573D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EFA0B5-15A7-F24F-A2E2-CC85C4306A1D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4F99296B-CA30-CD4C-AE2A-062E36D694B4}">
      <dgm:prSet phldrT="[Testo]"/>
      <dgm:spPr/>
      <dgm:t>
        <a:bodyPr/>
        <a:lstStyle/>
        <a:p>
          <a:r>
            <a:rPr lang="it-IT" dirty="0"/>
            <a:t>Disposizioni generali</a:t>
          </a:r>
        </a:p>
      </dgm:t>
    </dgm:pt>
    <dgm:pt modelId="{BA0AE786-8895-EA4C-9499-4F3C1D0AB141}" type="parTrans" cxnId="{7604321F-192B-5B4B-A18B-D783BEC5089C}">
      <dgm:prSet/>
      <dgm:spPr/>
      <dgm:t>
        <a:bodyPr/>
        <a:lstStyle/>
        <a:p>
          <a:endParaRPr lang="it-IT"/>
        </a:p>
      </dgm:t>
    </dgm:pt>
    <dgm:pt modelId="{A9996D25-E03F-9A4D-839C-0014A42A06CD}" type="sibTrans" cxnId="{7604321F-192B-5B4B-A18B-D783BEC5089C}">
      <dgm:prSet/>
      <dgm:spPr/>
      <dgm:t>
        <a:bodyPr/>
        <a:lstStyle/>
        <a:p>
          <a:endParaRPr lang="it-IT"/>
        </a:p>
      </dgm:t>
    </dgm:pt>
    <dgm:pt modelId="{06BC6CAC-92D2-D948-A9EA-DBADF0C8AF8D}">
      <dgm:prSet phldrT="[Testo]"/>
      <dgm:spPr/>
      <dgm:t>
        <a:bodyPr/>
        <a:lstStyle/>
        <a:p>
          <a:r>
            <a:rPr lang="it-IT" dirty="0"/>
            <a:t>Trasparenza retributiva</a:t>
          </a:r>
        </a:p>
      </dgm:t>
    </dgm:pt>
    <dgm:pt modelId="{6471033A-5EA1-5D4C-8900-9D3BA2CE2110}" type="parTrans" cxnId="{D9163A3E-6E5A-4E47-B1A6-C34D9104DD5A}">
      <dgm:prSet/>
      <dgm:spPr/>
      <dgm:t>
        <a:bodyPr/>
        <a:lstStyle/>
        <a:p>
          <a:endParaRPr lang="it-IT"/>
        </a:p>
      </dgm:t>
    </dgm:pt>
    <dgm:pt modelId="{3BAE0EF2-02C9-104E-938F-477A79774BEA}" type="sibTrans" cxnId="{D9163A3E-6E5A-4E47-B1A6-C34D9104DD5A}">
      <dgm:prSet/>
      <dgm:spPr/>
      <dgm:t>
        <a:bodyPr/>
        <a:lstStyle/>
        <a:p>
          <a:endParaRPr lang="it-IT"/>
        </a:p>
      </dgm:t>
    </dgm:pt>
    <dgm:pt modelId="{E5253922-7FF0-FE44-86B4-D1385E6717E6}">
      <dgm:prSet phldrT="[Testo]"/>
      <dgm:spPr/>
      <dgm:t>
        <a:bodyPr/>
        <a:lstStyle/>
        <a:p>
          <a:r>
            <a:rPr lang="it-IT" dirty="0"/>
            <a:t>Mezzi di tutela e applicazione</a:t>
          </a:r>
        </a:p>
      </dgm:t>
    </dgm:pt>
    <dgm:pt modelId="{1C074320-2CF6-B64B-B899-B500ECEFF97E}" type="parTrans" cxnId="{8C348362-4D92-614B-8219-C5344583E3D5}">
      <dgm:prSet/>
      <dgm:spPr/>
      <dgm:t>
        <a:bodyPr/>
        <a:lstStyle/>
        <a:p>
          <a:endParaRPr lang="it-IT"/>
        </a:p>
      </dgm:t>
    </dgm:pt>
    <dgm:pt modelId="{4E3CE989-EC47-3D42-9C8F-A3F4C2DDB2DC}" type="sibTrans" cxnId="{8C348362-4D92-614B-8219-C5344583E3D5}">
      <dgm:prSet/>
      <dgm:spPr/>
      <dgm:t>
        <a:bodyPr/>
        <a:lstStyle/>
        <a:p>
          <a:endParaRPr lang="it-IT"/>
        </a:p>
      </dgm:t>
    </dgm:pt>
    <dgm:pt modelId="{5BF8D788-0E25-8748-BB18-75D10D1D4D84}">
      <dgm:prSet phldrT="[Testo]"/>
      <dgm:spPr/>
      <dgm:t>
        <a:bodyPr/>
        <a:lstStyle/>
        <a:p>
          <a:r>
            <a:rPr lang="it-IT" dirty="0"/>
            <a:t>Disposizioni orizzontali </a:t>
          </a:r>
        </a:p>
      </dgm:t>
    </dgm:pt>
    <dgm:pt modelId="{B1341EC5-C65A-2C42-A06D-DD5BE9D541FD}" type="parTrans" cxnId="{E8B8C5A7-3446-9041-BD32-51DB290973C1}">
      <dgm:prSet/>
      <dgm:spPr/>
      <dgm:t>
        <a:bodyPr/>
        <a:lstStyle/>
        <a:p>
          <a:endParaRPr lang="it-IT"/>
        </a:p>
      </dgm:t>
    </dgm:pt>
    <dgm:pt modelId="{CBBD6187-0522-9143-AF2B-C9B4A18E87AC}" type="sibTrans" cxnId="{E8B8C5A7-3446-9041-BD32-51DB290973C1}">
      <dgm:prSet/>
      <dgm:spPr/>
      <dgm:t>
        <a:bodyPr/>
        <a:lstStyle/>
        <a:p>
          <a:endParaRPr lang="it-IT"/>
        </a:p>
      </dgm:t>
    </dgm:pt>
    <dgm:pt modelId="{ABA41EBF-0E60-D54F-AB67-568238F0CFB7}" type="pres">
      <dgm:prSet presAssocID="{8DEFA0B5-15A7-F24F-A2E2-CC85C4306A1D}" presName="Name0" presStyleCnt="0">
        <dgm:presLayoutVars>
          <dgm:dir/>
          <dgm:resizeHandles val="exact"/>
        </dgm:presLayoutVars>
      </dgm:prSet>
      <dgm:spPr/>
    </dgm:pt>
    <dgm:pt modelId="{89AD414C-8AF1-A74E-8669-EC873D9658DB}" type="pres">
      <dgm:prSet presAssocID="{4F99296B-CA30-CD4C-AE2A-062E36D694B4}" presName="node" presStyleLbl="node1" presStyleIdx="0" presStyleCnt="4">
        <dgm:presLayoutVars>
          <dgm:bulletEnabled val="1"/>
        </dgm:presLayoutVars>
      </dgm:prSet>
      <dgm:spPr/>
    </dgm:pt>
    <dgm:pt modelId="{AE0796E1-A143-9247-9117-AF9F79D2A8C4}" type="pres">
      <dgm:prSet presAssocID="{A9996D25-E03F-9A4D-839C-0014A42A06CD}" presName="sibTrans" presStyleLbl="sibTrans2D1" presStyleIdx="0" presStyleCnt="3"/>
      <dgm:spPr/>
    </dgm:pt>
    <dgm:pt modelId="{65C3339F-C292-1946-AD81-A21AB09AFE84}" type="pres">
      <dgm:prSet presAssocID="{A9996D25-E03F-9A4D-839C-0014A42A06CD}" presName="connectorText" presStyleLbl="sibTrans2D1" presStyleIdx="0" presStyleCnt="3"/>
      <dgm:spPr/>
    </dgm:pt>
    <dgm:pt modelId="{F7BE2471-EEB3-2D43-B0A1-BE111E2412CA}" type="pres">
      <dgm:prSet presAssocID="{06BC6CAC-92D2-D948-A9EA-DBADF0C8AF8D}" presName="node" presStyleLbl="node1" presStyleIdx="1" presStyleCnt="4">
        <dgm:presLayoutVars>
          <dgm:bulletEnabled val="1"/>
        </dgm:presLayoutVars>
      </dgm:prSet>
      <dgm:spPr/>
    </dgm:pt>
    <dgm:pt modelId="{A9794F10-BE2E-F945-AD08-36633C2F15F9}" type="pres">
      <dgm:prSet presAssocID="{3BAE0EF2-02C9-104E-938F-477A79774BEA}" presName="sibTrans" presStyleLbl="sibTrans2D1" presStyleIdx="1" presStyleCnt="3"/>
      <dgm:spPr/>
    </dgm:pt>
    <dgm:pt modelId="{9D0F1443-677F-B840-84C7-284DD96C7EBF}" type="pres">
      <dgm:prSet presAssocID="{3BAE0EF2-02C9-104E-938F-477A79774BEA}" presName="connectorText" presStyleLbl="sibTrans2D1" presStyleIdx="1" presStyleCnt="3"/>
      <dgm:spPr/>
    </dgm:pt>
    <dgm:pt modelId="{D7D270C5-08EE-C644-92C2-33A4C43C570E}" type="pres">
      <dgm:prSet presAssocID="{E5253922-7FF0-FE44-86B4-D1385E6717E6}" presName="node" presStyleLbl="node1" presStyleIdx="2" presStyleCnt="4">
        <dgm:presLayoutVars>
          <dgm:bulletEnabled val="1"/>
        </dgm:presLayoutVars>
      </dgm:prSet>
      <dgm:spPr/>
    </dgm:pt>
    <dgm:pt modelId="{75CF011D-36DB-FD40-B97D-FC538E5368BF}" type="pres">
      <dgm:prSet presAssocID="{4E3CE989-EC47-3D42-9C8F-A3F4C2DDB2DC}" presName="sibTrans" presStyleLbl="sibTrans2D1" presStyleIdx="2" presStyleCnt="3"/>
      <dgm:spPr/>
    </dgm:pt>
    <dgm:pt modelId="{13F75A27-B201-034A-B159-165C9378257D}" type="pres">
      <dgm:prSet presAssocID="{4E3CE989-EC47-3D42-9C8F-A3F4C2DDB2DC}" presName="connectorText" presStyleLbl="sibTrans2D1" presStyleIdx="2" presStyleCnt="3"/>
      <dgm:spPr/>
    </dgm:pt>
    <dgm:pt modelId="{E1933B6E-7C95-7A4D-82C4-474BDA991D67}" type="pres">
      <dgm:prSet presAssocID="{5BF8D788-0E25-8748-BB18-75D10D1D4D84}" presName="node" presStyleLbl="node1" presStyleIdx="3" presStyleCnt="4">
        <dgm:presLayoutVars>
          <dgm:bulletEnabled val="1"/>
        </dgm:presLayoutVars>
      </dgm:prSet>
      <dgm:spPr/>
    </dgm:pt>
  </dgm:ptLst>
  <dgm:cxnLst>
    <dgm:cxn modelId="{0C6B3C1A-356B-CA4A-AE74-848200832A83}" type="presOf" srcId="{06BC6CAC-92D2-D948-A9EA-DBADF0C8AF8D}" destId="{F7BE2471-EEB3-2D43-B0A1-BE111E2412CA}" srcOrd="0" destOrd="0" presId="urn:microsoft.com/office/officeart/2005/8/layout/process1"/>
    <dgm:cxn modelId="{7604321F-192B-5B4B-A18B-D783BEC5089C}" srcId="{8DEFA0B5-15A7-F24F-A2E2-CC85C4306A1D}" destId="{4F99296B-CA30-CD4C-AE2A-062E36D694B4}" srcOrd="0" destOrd="0" parTransId="{BA0AE786-8895-EA4C-9499-4F3C1D0AB141}" sibTransId="{A9996D25-E03F-9A4D-839C-0014A42A06CD}"/>
    <dgm:cxn modelId="{D9163A3E-6E5A-4E47-B1A6-C34D9104DD5A}" srcId="{8DEFA0B5-15A7-F24F-A2E2-CC85C4306A1D}" destId="{06BC6CAC-92D2-D948-A9EA-DBADF0C8AF8D}" srcOrd="1" destOrd="0" parTransId="{6471033A-5EA1-5D4C-8900-9D3BA2CE2110}" sibTransId="{3BAE0EF2-02C9-104E-938F-477A79774BEA}"/>
    <dgm:cxn modelId="{CC42E947-2650-6A47-8E8D-119A5484A2C7}" type="presOf" srcId="{3BAE0EF2-02C9-104E-938F-477A79774BEA}" destId="{9D0F1443-677F-B840-84C7-284DD96C7EBF}" srcOrd="1" destOrd="0" presId="urn:microsoft.com/office/officeart/2005/8/layout/process1"/>
    <dgm:cxn modelId="{E0714C48-C728-CF4C-91A3-099AC2929655}" type="presOf" srcId="{4E3CE989-EC47-3D42-9C8F-A3F4C2DDB2DC}" destId="{75CF011D-36DB-FD40-B97D-FC538E5368BF}" srcOrd="0" destOrd="0" presId="urn:microsoft.com/office/officeart/2005/8/layout/process1"/>
    <dgm:cxn modelId="{2F919956-BD47-3844-BCFD-1460543DB8F9}" type="presOf" srcId="{4F99296B-CA30-CD4C-AE2A-062E36D694B4}" destId="{89AD414C-8AF1-A74E-8669-EC873D9658DB}" srcOrd="0" destOrd="0" presId="urn:microsoft.com/office/officeart/2005/8/layout/process1"/>
    <dgm:cxn modelId="{8C348362-4D92-614B-8219-C5344583E3D5}" srcId="{8DEFA0B5-15A7-F24F-A2E2-CC85C4306A1D}" destId="{E5253922-7FF0-FE44-86B4-D1385E6717E6}" srcOrd="2" destOrd="0" parTransId="{1C074320-2CF6-B64B-B899-B500ECEFF97E}" sibTransId="{4E3CE989-EC47-3D42-9C8F-A3F4C2DDB2DC}"/>
    <dgm:cxn modelId="{1C8AB272-BE56-8747-AC32-8889F0C55CE7}" type="presOf" srcId="{A9996D25-E03F-9A4D-839C-0014A42A06CD}" destId="{65C3339F-C292-1946-AD81-A21AB09AFE84}" srcOrd="1" destOrd="0" presId="urn:microsoft.com/office/officeart/2005/8/layout/process1"/>
    <dgm:cxn modelId="{B9C9FE84-E0DA-E745-A59A-9DD4642F53AF}" type="presOf" srcId="{5BF8D788-0E25-8748-BB18-75D10D1D4D84}" destId="{E1933B6E-7C95-7A4D-82C4-474BDA991D67}" srcOrd="0" destOrd="0" presId="urn:microsoft.com/office/officeart/2005/8/layout/process1"/>
    <dgm:cxn modelId="{A0156399-8132-8D41-B704-BD75F69FD641}" type="presOf" srcId="{4E3CE989-EC47-3D42-9C8F-A3F4C2DDB2DC}" destId="{13F75A27-B201-034A-B159-165C9378257D}" srcOrd="1" destOrd="0" presId="urn:microsoft.com/office/officeart/2005/8/layout/process1"/>
    <dgm:cxn modelId="{0359779D-F9B1-B541-9FBA-424897F6B37B}" type="presOf" srcId="{E5253922-7FF0-FE44-86B4-D1385E6717E6}" destId="{D7D270C5-08EE-C644-92C2-33A4C43C570E}" srcOrd="0" destOrd="0" presId="urn:microsoft.com/office/officeart/2005/8/layout/process1"/>
    <dgm:cxn modelId="{E8B8C5A7-3446-9041-BD32-51DB290973C1}" srcId="{8DEFA0B5-15A7-F24F-A2E2-CC85C4306A1D}" destId="{5BF8D788-0E25-8748-BB18-75D10D1D4D84}" srcOrd="3" destOrd="0" parTransId="{B1341EC5-C65A-2C42-A06D-DD5BE9D541FD}" sibTransId="{CBBD6187-0522-9143-AF2B-C9B4A18E87AC}"/>
    <dgm:cxn modelId="{A2C3BEB2-FA7E-6543-AE6A-A172DA12EB6B}" type="presOf" srcId="{A9996D25-E03F-9A4D-839C-0014A42A06CD}" destId="{AE0796E1-A143-9247-9117-AF9F79D2A8C4}" srcOrd="0" destOrd="0" presId="urn:microsoft.com/office/officeart/2005/8/layout/process1"/>
    <dgm:cxn modelId="{54DDD7B6-D5EE-2F47-B24B-5D42619C555A}" type="presOf" srcId="{3BAE0EF2-02C9-104E-938F-477A79774BEA}" destId="{A9794F10-BE2E-F945-AD08-36633C2F15F9}" srcOrd="0" destOrd="0" presId="urn:microsoft.com/office/officeart/2005/8/layout/process1"/>
    <dgm:cxn modelId="{9511CEBC-0DEB-C44A-BD57-C36A547EEEB4}" type="presOf" srcId="{8DEFA0B5-15A7-F24F-A2E2-CC85C4306A1D}" destId="{ABA41EBF-0E60-D54F-AB67-568238F0CFB7}" srcOrd="0" destOrd="0" presId="urn:microsoft.com/office/officeart/2005/8/layout/process1"/>
    <dgm:cxn modelId="{0280180D-973D-DF4C-9B5A-B6A8E61535DF}" type="presParOf" srcId="{ABA41EBF-0E60-D54F-AB67-568238F0CFB7}" destId="{89AD414C-8AF1-A74E-8669-EC873D9658DB}" srcOrd="0" destOrd="0" presId="urn:microsoft.com/office/officeart/2005/8/layout/process1"/>
    <dgm:cxn modelId="{E09F2908-97E3-274D-9F69-8355EC60E761}" type="presParOf" srcId="{ABA41EBF-0E60-D54F-AB67-568238F0CFB7}" destId="{AE0796E1-A143-9247-9117-AF9F79D2A8C4}" srcOrd="1" destOrd="0" presId="urn:microsoft.com/office/officeart/2005/8/layout/process1"/>
    <dgm:cxn modelId="{2F6E4AFB-4CCD-6146-890C-66A3DD391A9C}" type="presParOf" srcId="{AE0796E1-A143-9247-9117-AF9F79D2A8C4}" destId="{65C3339F-C292-1946-AD81-A21AB09AFE84}" srcOrd="0" destOrd="0" presId="urn:microsoft.com/office/officeart/2005/8/layout/process1"/>
    <dgm:cxn modelId="{458FA168-1C88-7643-B8E5-B84CFCCBEB47}" type="presParOf" srcId="{ABA41EBF-0E60-D54F-AB67-568238F0CFB7}" destId="{F7BE2471-EEB3-2D43-B0A1-BE111E2412CA}" srcOrd="2" destOrd="0" presId="urn:microsoft.com/office/officeart/2005/8/layout/process1"/>
    <dgm:cxn modelId="{06EE740E-57F5-EF45-9C55-71FE993C47E1}" type="presParOf" srcId="{ABA41EBF-0E60-D54F-AB67-568238F0CFB7}" destId="{A9794F10-BE2E-F945-AD08-36633C2F15F9}" srcOrd="3" destOrd="0" presId="urn:microsoft.com/office/officeart/2005/8/layout/process1"/>
    <dgm:cxn modelId="{6CB5EC44-C850-D744-A189-60921A2F0C5A}" type="presParOf" srcId="{A9794F10-BE2E-F945-AD08-36633C2F15F9}" destId="{9D0F1443-677F-B840-84C7-284DD96C7EBF}" srcOrd="0" destOrd="0" presId="urn:microsoft.com/office/officeart/2005/8/layout/process1"/>
    <dgm:cxn modelId="{B2ECA4A0-D647-7D40-AE22-A1C9A9A0E7FB}" type="presParOf" srcId="{ABA41EBF-0E60-D54F-AB67-568238F0CFB7}" destId="{D7D270C5-08EE-C644-92C2-33A4C43C570E}" srcOrd="4" destOrd="0" presId="urn:microsoft.com/office/officeart/2005/8/layout/process1"/>
    <dgm:cxn modelId="{72580113-9014-1C4F-986F-EB34D2CCE0EF}" type="presParOf" srcId="{ABA41EBF-0E60-D54F-AB67-568238F0CFB7}" destId="{75CF011D-36DB-FD40-B97D-FC538E5368BF}" srcOrd="5" destOrd="0" presId="urn:microsoft.com/office/officeart/2005/8/layout/process1"/>
    <dgm:cxn modelId="{B66A36C3-BC58-C04E-8A46-96EA300295B7}" type="presParOf" srcId="{75CF011D-36DB-FD40-B97D-FC538E5368BF}" destId="{13F75A27-B201-034A-B159-165C9378257D}" srcOrd="0" destOrd="0" presId="urn:microsoft.com/office/officeart/2005/8/layout/process1"/>
    <dgm:cxn modelId="{C3819CB9-1C1E-AA4C-852F-6C8D74EEF161}" type="presParOf" srcId="{ABA41EBF-0E60-D54F-AB67-568238F0CFB7}" destId="{E1933B6E-7C95-7A4D-82C4-474BDA991D67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52FFFC-32C6-6F47-81D0-693B0D7067A2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E59AE4DA-D986-CE46-A294-12F79A75DD85}">
      <dgm:prSet phldrT="[Testo]"/>
      <dgm:spPr>
        <a:solidFill>
          <a:schemeClr val="accent2"/>
        </a:solidFill>
      </dgm:spPr>
      <dgm:t>
        <a:bodyPr/>
        <a:lstStyle/>
        <a:p>
          <a:r>
            <a:rPr lang="it-IT" dirty="0"/>
            <a:t>Sistema di valutazione delle retribuzioni (diritto Ue)</a:t>
          </a:r>
        </a:p>
      </dgm:t>
    </dgm:pt>
    <dgm:pt modelId="{99C79A4F-A82D-8B48-BB65-9850F53701D8}" type="parTrans" cxnId="{83C04DD2-572A-124E-8DC1-3EF8F2991708}">
      <dgm:prSet/>
      <dgm:spPr/>
      <dgm:t>
        <a:bodyPr/>
        <a:lstStyle/>
        <a:p>
          <a:endParaRPr lang="it-IT"/>
        </a:p>
      </dgm:t>
    </dgm:pt>
    <dgm:pt modelId="{47A4A87C-B864-F34C-A132-DA9F7FF412F6}" type="sibTrans" cxnId="{83C04DD2-572A-124E-8DC1-3EF8F2991708}">
      <dgm:prSet/>
      <dgm:spPr/>
      <dgm:t>
        <a:bodyPr/>
        <a:lstStyle/>
        <a:p>
          <a:endParaRPr lang="it-IT"/>
        </a:p>
      </dgm:t>
    </dgm:pt>
    <dgm:pt modelId="{3A62BAA6-ABEC-834D-AF69-DF9E0FD288F6}">
      <dgm:prSet phldrT="[Tes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it-IT" dirty="0"/>
            <a:t>Sistema retributivo (interno)</a:t>
          </a:r>
        </a:p>
      </dgm:t>
    </dgm:pt>
    <dgm:pt modelId="{5B9AF2C3-02F5-5A45-8421-929FD128207A}" type="parTrans" cxnId="{8322C45F-F274-9D45-8913-AF3FE587D794}">
      <dgm:prSet/>
      <dgm:spPr/>
      <dgm:t>
        <a:bodyPr/>
        <a:lstStyle/>
        <a:p>
          <a:endParaRPr lang="it-IT"/>
        </a:p>
      </dgm:t>
    </dgm:pt>
    <dgm:pt modelId="{343C4964-83C5-E14F-835D-E2E2126B7043}" type="sibTrans" cxnId="{8322C45F-F274-9D45-8913-AF3FE587D794}">
      <dgm:prSet/>
      <dgm:spPr/>
      <dgm:t>
        <a:bodyPr/>
        <a:lstStyle/>
        <a:p>
          <a:endParaRPr lang="it-IT"/>
        </a:p>
      </dgm:t>
    </dgm:pt>
    <dgm:pt modelId="{1851AF85-A9EB-7743-B2E8-16D1CA9033C5}">
      <dgm:prSet phldrT="[Testo]"/>
      <dgm:spPr>
        <a:solidFill>
          <a:srgbClr val="C00000"/>
        </a:solidFill>
      </dgm:spPr>
      <dgm:t>
        <a:bodyPr/>
        <a:lstStyle/>
        <a:p>
          <a:r>
            <a:rPr lang="it-IT" dirty="0"/>
            <a:t>Lavoro privato e Lavoro pubblico</a:t>
          </a:r>
        </a:p>
      </dgm:t>
    </dgm:pt>
    <dgm:pt modelId="{B4A9FB76-43DF-2C41-81AA-D849B750C85A}" type="parTrans" cxnId="{D1F262DA-E1D5-3747-9C81-5D1E329BFC71}">
      <dgm:prSet/>
      <dgm:spPr/>
      <dgm:t>
        <a:bodyPr/>
        <a:lstStyle/>
        <a:p>
          <a:endParaRPr lang="it-IT"/>
        </a:p>
      </dgm:t>
    </dgm:pt>
    <dgm:pt modelId="{863D0C09-26D2-8649-ACDE-BF5D871C5404}" type="sibTrans" cxnId="{D1F262DA-E1D5-3747-9C81-5D1E329BFC71}">
      <dgm:prSet/>
      <dgm:spPr/>
      <dgm:t>
        <a:bodyPr/>
        <a:lstStyle/>
        <a:p>
          <a:endParaRPr lang="it-IT"/>
        </a:p>
      </dgm:t>
    </dgm:pt>
    <dgm:pt modelId="{BA82B71D-1AC0-B649-8753-705F6B6221F6}" type="pres">
      <dgm:prSet presAssocID="{7152FFFC-32C6-6F47-81D0-693B0D7067A2}" presName="linearFlow" presStyleCnt="0">
        <dgm:presLayoutVars>
          <dgm:resizeHandles val="exact"/>
        </dgm:presLayoutVars>
      </dgm:prSet>
      <dgm:spPr/>
    </dgm:pt>
    <dgm:pt modelId="{A7DB6433-FFC5-5248-AE3F-DFF70712A787}" type="pres">
      <dgm:prSet presAssocID="{E59AE4DA-D986-CE46-A294-12F79A75DD85}" presName="node" presStyleLbl="node1" presStyleIdx="0" presStyleCnt="3">
        <dgm:presLayoutVars>
          <dgm:bulletEnabled val="1"/>
        </dgm:presLayoutVars>
      </dgm:prSet>
      <dgm:spPr/>
    </dgm:pt>
    <dgm:pt modelId="{AFA97845-D8D4-FD45-97F2-06141A1E665A}" type="pres">
      <dgm:prSet presAssocID="{47A4A87C-B864-F34C-A132-DA9F7FF412F6}" presName="sibTrans" presStyleLbl="sibTrans2D1" presStyleIdx="0" presStyleCnt="2"/>
      <dgm:spPr/>
    </dgm:pt>
    <dgm:pt modelId="{B7698566-1E1F-5B44-BD7A-BABC8276C5CE}" type="pres">
      <dgm:prSet presAssocID="{47A4A87C-B864-F34C-A132-DA9F7FF412F6}" presName="connectorText" presStyleLbl="sibTrans2D1" presStyleIdx="0" presStyleCnt="2"/>
      <dgm:spPr/>
    </dgm:pt>
    <dgm:pt modelId="{B635EE0C-2514-FC40-AD57-6D09EDA2D008}" type="pres">
      <dgm:prSet presAssocID="{3A62BAA6-ABEC-834D-AF69-DF9E0FD288F6}" presName="node" presStyleLbl="node1" presStyleIdx="1" presStyleCnt="3">
        <dgm:presLayoutVars>
          <dgm:bulletEnabled val="1"/>
        </dgm:presLayoutVars>
      </dgm:prSet>
      <dgm:spPr/>
    </dgm:pt>
    <dgm:pt modelId="{69319D03-63CD-C34E-8B97-4197B7F7573B}" type="pres">
      <dgm:prSet presAssocID="{343C4964-83C5-E14F-835D-E2E2126B7043}" presName="sibTrans" presStyleLbl="sibTrans2D1" presStyleIdx="1" presStyleCnt="2"/>
      <dgm:spPr/>
    </dgm:pt>
    <dgm:pt modelId="{33F46E2A-91F9-B342-B1AB-AD9BD203C292}" type="pres">
      <dgm:prSet presAssocID="{343C4964-83C5-E14F-835D-E2E2126B7043}" presName="connectorText" presStyleLbl="sibTrans2D1" presStyleIdx="1" presStyleCnt="2"/>
      <dgm:spPr/>
    </dgm:pt>
    <dgm:pt modelId="{BD47B3FC-14B8-FC47-936F-66E5DD7E839E}" type="pres">
      <dgm:prSet presAssocID="{1851AF85-A9EB-7743-B2E8-16D1CA9033C5}" presName="node" presStyleLbl="node1" presStyleIdx="2" presStyleCnt="3">
        <dgm:presLayoutVars>
          <dgm:bulletEnabled val="1"/>
        </dgm:presLayoutVars>
      </dgm:prSet>
      <dgm:spPr/>
    </dgm:pt>
  </dgm:ptLst>
  <dgm:cxnLst>
    <dgm:cxn modelId="{16420402-31DC-F847-AFBE-13EB96782AEF}" type="presOf" srcId="{7152FFFC-32C6-6F47-81D0-693B0D7067A2}" destId="{BA82B71D-1AC0-B649-8753-705F6B6221F6}" srcOrd="0" destOrd="0" presId="urn:microsoft.com/office/officeart/2005/8/layout/process2"/>
    <dgm:cxn modelId="{8E6F3618-C87A-3242-84EB-CF6076662531}" type="presOf" srcId="{3A62BAA6-ABEC-834D-AF69-DF9E0FD288F6}" destId="{B635EE0C-2514-FC40-AD57-6D09EDA2D008}" srcOrd="0" destOrd="0" presId="urn:microsoft.com/office/officeart/2005/8/layout/process2"/>
    <dgm:cxn modelId="{8322C45F-F274-9D45-8913-AF3FE587D794}" srcId="{7152FFFC-32C6-6F47-81D0-693B0D7067A2}" destId="{3A62BAA6-ABEC-834D-AF69-DF9E0FD288F6}" srcOrd="1" destOrd="0" parTransId="{5B9AF2C3-02F5-5A45-8421-929FD128207A}" sibTransId="{343C4964-83C5-E14F-835D-E2E2126B7043}"/>
    <dgm:cxn modelId="{08F0B673-8E55-A246-B0B6-D97181C21772}" type="presOf" srcId="{343C4964-83C5-E14F-835D-E2E2126B7043}" destId="{33F46E2A-91F9-B342-B1AB-AD9BD203C292}" srcOrd="1" destOrd="0" presId="urn:microsoft.com/office/officeart/2005/8/layout/process2"/>
    <dgm:cxn modelId="{C82E167F-D18A-C341-ADD3-300EAEB3A197}" type="presOf" srcId="{47A4A87C-B864-F34C-A132-DA9F7FF412F6}" destId="{AFA97845-D8D4-FD45-97F2-06141A1E665A}" srcOrd="0" destOrd="0" presId="urn:microsoft.com/office/officeart/2005/8/layout/process2"/>
    <dgm:cxn modelId="{E11C8283-5FC4-A145-8A83-C843EA57EE0F}" type="presOf" srcId="{343C4964-83C5-E14F-835D-E2E2126B7043}" destId="{69319D03-63CD-C34E-8B97-4197B7F7573B}" srcOrd="0" destOrd="0" presId="urn:microsoft.com/office/officeart/2005/8/layout/process2"/>
    <dgm:cxn modelId="{E298E2A6-8D9C-2444-B5CD-48F955D4F79C}" type="presOf" srcId="{1851AF85-A9EB-7743-B2E8-16D1CA9033C5}" destId="{BD47B3FC-14B8-FC47-936F-66E5DD7E839E}" srcOrd="0" destOrd="0" presId="urn:microsoft.com/office/officeart/2005/8/layout/process2"/>
    <dgm:cxn modelId="{1D28E1AF-1C2A-F74C-99C6-5362579FE53E}" type="presOf" srcId="{E59AE4DA-D986-CE46-A294-12F79A75DD85}" destId="{A7DB6433-FFC5-5248-AE3F-DFF70712A787}" srcOrd="0" destOrd="0" presId="urn:microsoft.com/office/officeart/2005/8/layout/process2"/>
    <dgm:cxn modelId="{AF7B76CF-E031-DE41-B2A9-791DA5E1378B}" type="presOf" srcId="{47A4A87C-B864-F34C-A132-DA9F7FF412F6}" destId="{B7698566-1E1F-5B44-BD7A-BABC8276C5CE}" srcOrd="1" destOrd="0" presId="urn:microsoft.com/office/officeart/2005/8/layout/process2"/>
    <dgm:cxn modelId="{83C04DD2-572A-124E-8DC1-3EF8F2991708}" srcId="{7152FFFC-32C6-6F47-81D0-693B0D7067A2}" destId="{E59AE4DA-D986-CE46-A294-12F79A75DD85}" srcOrd="0" destOrd="0" parTransId="{99C79A4F-A82D-8B48-BB65-9850F53701D8}" sibTransId="{47A4A87C-B864-F34C-A132-DA9F7FF412F6}"/>
    <dgm:cxn modelId="{D1F262DA-E1D5-3747-9C81-5D1E329BFC71}" srcId="{7152FFFC-32C6-6F47-81D0-693B0D7067A2}" destId="{1851AF85-A9EB-7743-B2E8-16D1CA9033C5}" srcOrd="2" destOrd="0" parTransId="{B4A9FB76-43DF-2C41-81AA-D849B750C85A}" sibTransId="{863D0C09-26D2-8649-ACDE-BF5D871C5404}"/>
    <dgm:cxn modelId="{224BCC60-12CF-AC4C-A364-C64B4C3F9F9C}" type="presParOf" srcId="{BA82B71D-1AC0-B649-8753-705F6B6221F6}" destId="{A7DB6433-FFC5-5248-AE3F-DFF70712A787}" srcOrd="0" destOrd="0" presId="urn:microsoft.com/office/officeart/2005/8/layout/process2"/>
    <dgm:cxn modelId="{A97C825F-B55F-9743-8FC1-601477D3482E}" type="presParOf" srcId="{BA82B71D-1AC0-B649-8753-705F6B6221F6}" destId="{AFA97845-D8D4-FD45-97F2-06141A1E665A}" srcOrd="1" destOrd="0" presId="urn:microsoft.com/office/officeart/2005/8/layout/process2"/>
    <dgm:cxn modelId="{BB487EFC-99E8-E94D-812A-8094B359D0F8}" type="presParOf" srcId="{AFA97845-D8D4-FD45-97F2-06141A1E665A}" destId="{B7698566-1E1F-5B44-BD7A-BABC8276C5CE}" srcOrd="0" destOrd="0" presId="urn:microsoft.com/office/officeart/2005/8/layout/process2"/>
    <dgm:cxn modelId="{7F157F94-86F4-254D-8069-977693F77C29}" type="presParOf" srcId="{BA82B71D-1AC0-B649-8753-705F6B6221F6}" destId="{B635EE0C-2514-FC40-AD57-6D09EDA2D008}" srcOrd="2" destOrd="0" presId="urn:microsoft.com/office/officeart/2005/8/layout/process2"/>
    <dgm:cxn modelId="{F3216E6F-5A9A-144F-A2A0-9DE435B500FC}" type="presParOf" srcId="{BA82B71D-1AC0-B649-8753-705F6B6221F6}" destId="{69319D03-63CD-C34E-8B97-4197B7F7573B}" srcOrd="3" destOrd="0" presId="urn:microsoft.com/office/officeart/2005/8/layout/process2"/>
    <dgm:cxn modelId="{FBFC0C92-FD30-D744-B935-D3B5B1C25E4D}" type="presParOf" srcId="{69319D03-63CD-C34E-8B97-4197B7F7573B}" destId="{33F46E2A-91F9-B342-B1AB-AD9BD203C292}" srcOrd="0" destOrd="0" presId="urn:microsoft.com/office/officeart/2005/8/layout/process2"/>
    <dgm:cxn modelId="{10711933-D337-584A-BADA-A8E24DDF9CED}" type="presParOf" srcId="{BA82B71D-1AC0-B649-8753-705F6B6221F6}" destId="{BD47B3FC-14B8-FC47-936F-66E5DD7E839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11BD85-85AE-498E-82A8-43A48672B408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59FA76C-26B4-4917-97A8-F56272A04FF3}">
      <dgm:prSet/>
      <dgm:spPr/>
      <dgm:t>
        <a:bodyPr/>
        <a:lstStyle/>
        <a:p>
          <a:r>
            <a:rPr lang="it-IT"/>
            <a:t>L’attività di trasposizione impone di verificare, se l’adempimento pregresso può essere esteso alla trasparenza retributiva e ai relativi meccanismi di attuazione.</a:t>
          </a:r>
          <a:endParaRPr lang="en-US"/>
        </a:p>
      </dgm:t>
    </dgm:pt>
    <dgm:pt modelId="{0E500FFA-61B5-47FB-80F3-3A40B1C23F50}" type="parTrans" cxnId="{70E7F6DB-31A2-4B7B-958E-A150AFD2480E}">
      <dgm:prSet/>
      <dgm:spPr/>
      <dgm:t>
        <a:bodyPr/>
        <a:lstStyle/>
        <a:p>
          <a:endParaRPr lang="en-US"/>
        </a:p>
      </dgm:t>
    </dgm:pt>
    <dgm:pt modelId="{807CEBE6-46FC-4AEC-86B4-2917200335C2}" type="sibTrans" cxnId="{70E7F6DB-31A2-4B7B-958E-A150AFD2480E}">
      <dgm:prSet/>
      <dgm:spPr/>
      <dgm:t>
        <a:bodyPr/>
        <a:lstStyle/>
        <a:p>
          <a:endParaRPr lang="en-US"/>
        </a:p>
      </dgm:t>
    </dgm:pt>
    <dgm:pt modelId="{2DD0D7E7-3C9A-4ED4-AC8F-EB01EDED445D}">
      <dgm:prSet/>
      <dgm:spPr/>
      <dgm:t>
        <a:bodyPr/>
        <a:lstStyle/>
        <a:p>
          <a:r>
            <a:rPr lang="it-IT"/>
            <a:t>La dir. impone un cambiamento di approccio in materia: considera rilevante l’apporto legislativo, ma sposta il piano dell’impegno dello Stato sull’intero funzionamento delle regole ulteriori (centrale è il ruolo delle parti sociali e della contrattazione collettiva e della giurisprudenza dedicata, soprattutto di Cassazione, su cui l’attuazione appoggia a livello nazionale).</a:t>
          </a:r>
          <a:endParaRPr lang="en-US"/>
        </a:p>
      </dgm:t>
    </dgm:pt>
    <dgm:pt modelId="{11C097AC-9728-480F-B0F2-B77E66BA4971}" type="parTrans" cxnId="{0532FCEE-6F1F-4DE8-B7A6-ED3CFD0EFFBF}">
      <dgm:prSet/>
      <dgm:spPr/>
      <dgm:t>
        <a:bodyPr/>
        <a:lstStyle/>
        <a:p>
          <a:endParaRPr lang="en-US"/>
        </a:p>
      </dgm:t>
    </dgm:pt>
    <dgm:pt modelId="{D700868D-7B5E-4B62-A14B-CFD322813114}" type="sibTrans" cxnId="{0532FCEE-6F1F-4DE8-B7A6-ED3CFD0EFFBF}">
      <dgm:prSet/>
      <dgm:spPr/>
      <dgm:t>
        <a:bodyPr/>
        <a:lstStyle/>
        <a:p>
          <a:endParaRPr lang="en-US"/>
        </a:p>
      </dgm:t>
    </dgm:pt>
    <dgm:pt modelId="{A6D70C88-9130-40CC-9D24-D470BBBCBB61}">
      <dgm:prSet/>
      <dgm:spPr/>
      <dgm:t>
        <a:bodyPr/>
        <a:lstStyle/>
        <a:p>
          <a:r>
            <a:rPr lang="it-IT"/>
            <a:t>Si conferma il campo di applicazione della dir. 2006/54 cd. di rifusione. Manca nel CPO un rilievo specifico e esplicito alla parità retributiva in via autonoma e con strumenti dedicati al di fuori del mero divieto di discriminazione diretta e indiretta. </a:t>
          </a:r>
          <a:endParaRPr lang="en-US"/>
        </a:p>
      </dgm:t>
    </dgm:pt>
    <dgm:pt modelId="{019C19C7-4002-4BE3-8475-720D02CE30A3}" type="parTrans" cxnId="{71FC49F5-A60F-4431-804C-24F69574F82D}">
      <dgm:prSet/>
      <dgm:spPr/>
      <dgm:t>
        <a:bodyPr/>
        <a:lstStyle/>
        <a:p>
          <a:endParaRPr lang="en-US"/>
        </a:p>
      </dgm:t>
    </dgm:pt>
    <dgm:pt modelId="{6464D946-E0A7-4DC0-9E21-4C050743FB3C}" type="sibTrans" cxnId="{71FC49F5-A60F-4431-804C-24F69574F82D}">
      <dgm:prSet/>
      <dgm:spPr/>
      <dgm:t>
        <a:bodyPr/>
        <a:lstStyle/>
        <a:p>
          <a:endParaRPr lang="en-US"/>
        </a:p>
      </dgm:t>
    </dgm:pt>
    <dgm:pt modelId="{1B3D617D-05F9-F14A-93AD-24D3915E2BE1}" type="pres">
      <dgm:prSet presAssocID="{E711BD85-85AE-498E-82A8-43A48672B408}" presName="Name0" presStyleCnt="0">
        <dgm:presLayoutVars>
          <dgm:dir/>
          <dgm:animLvl val="lvl"/>
          <dgm:resizeHandles val="exact"/>
        </dgm:presLayoutVars>
      </dgm:prSet>
      <dgm:spPr/>
    </dgm:pt>
    <dgm:pt modelId="{534F4015-DB26-4B41-AE03-315F43E6332E}" type="pres">
      <dgm:prSet presAssocID="{A6D70C88-9130-40CC-9D24-D470BBBCBB61}" presName="boxAndChildren" presStyleCnt="0"/>
      <dgm:spPr/>
    </dgm:pt>
    <dgm:pt modelId="{2E51A7BD-C0D3-E945-9360-D1501958BBA4}" type="pres">
      <dgm:prSet presAssocID="{A6D70C88-9130-40CC-9D24-D470BBBCBB61}" presName="parentTextBox" presStyleLbl="node1" presStyleIdx="0" presStyleCnt="3"/>
      <dgm:spPr/>
    </dgm:pt>
    <dgm:pt modelId="{CB8B675A-80A1-744D-90CE-55341BEEF2B1}" type="pres">
      <dgm:prSet presAssocID="{D700868D-7B5E-4B62-A14B-CFD322813114}" presName="sp" presStyleCnt="0"/>
      <dgm:spPr/>
    </dgm:pt>
    <dgm:pt modelId="{D94E9DB8-9188-7F4A-9491-9DC95CA743B4}" type="pres">
      <dgm:prSet presAssocID="{2DD0D7E7-3C9A-4ED4-AC8F-EB01EDED445D}" presName="arrowAndChildren" presStyleCnt="0"/>
      <dgm:spPr/>
    </dgm:pt>
    <dgm:pt modelId="{617821C0-9FF0-614C-AD6D-D83153026ADA}" type="pres">
      <dgm:prSet presAssocID="{2DD0D7E7-3C9A-4ED4-AC8F-EB01EDED445D}" presName="parentTextArrow" presStyleLbl="node1" presStyleIdx="1" presStyleCnt="3"/>
      <dgm:spPr/>
    </dgm:pt>
    <dgm:pt modelId="{862A20CE-5AEC-2644-9948-C540209D79E7}" type="pres">
      <dgm:prSet presAssocID="{807CEBE6-46FC-4AEC-86B4-2917200335C2}" presName="sp" presStyleCnt="0"/>
      <dgm:spPr/>
    </dgm:pt>
    <dgm:pt modelId="{5113220B-6C41-094F-B95C-DCB47C40CE0C}" type="pres">
      <dgm:prSet presAssocID="{859FA76C-26B4-4917-97A8-F56272A04FF3}" presName="arrowAndChildren" presStyleCnt="0"/>
      <dgm:spPr/>
    </dgm:pt>
    <dgm:pt modelId="{FD8AB1D2-0946-FA43-8EEE-7C9764B91D80}" type="pres">
      <dgm:prSet presAssocID="{859FA76C-26B4-4917-97A8-F56272A04FF3}" presName="parentTextArrow" presStyleLbl="node1" presStyleIdx="2" presStyleCnt="3"/>
      <dgm:spPr/>
    </dgm:pt>
  </dgm:ptLst>
  <dgm:cxnLst>
    <dgm:cxn modelId="{98AB4FA9-539B-B848-A2B9-DC21F44D7E15}" type="presOf" srcId="{2DD0D7E7-3C9A-4ED4-AC8F-EB01EDED445D}" destId="{617821C0-9FF0-614C-AD6D-D83153026ADA}" srcOrd="0" destOrd="0" presId="urn:microsoft.com/office/officeart/2005/8/layout/process4"/>
    <dgm:cxn modelId="{0D40A2D5-BA5B-6A4A-9AE8-3F43EE6FFB57}" type="presOf" srcId="{E711BD85-85AE-498E-82A8-43A48672B408}" destId="{1B3D617D-05F9-F14A-93AD-24D3915E2BE1}" srcOrd="0" destOrd="0" presId="urn:microsoft.com/office/officeart/2005/8/layout/process4"/>
    <dgm:cxn modelId="{70E7F6DB-31A2-4B7B-958E-A150AFD2480E}" srcId="{E711BD85-85AE-498E-82A8-43A48672B408}" destId="{859FA76C-26B4-4917-97A8-F56272A04FF3}" srcOrd="0" destOrd="0" parTransId="{0E500FFA-61B5-47FB-80F3-3A40B1C23F50}" sibTransId="{807CEBE6-46FC-4AEC-86B4-2917200335C2}"/>
    <dgm:cxn modelId="{0532FCEE-6F1F-4DE8-B7A6-ED3CFD0EFFBF}" srcId="{E711BD85-85AE-498E-82A8-43A48672B408}" destId="{2DD0D7E7-3C9A-4ED4-AC8F-EB01EDED445D}" srcOrd="1" destOrd="0" parTransId="{11C097AC-9728-480F-B0F2-B77E66BA4971}" sibTransId="{D700868D-7B5E-4B62-A14B-CFD322813114}"/>
    <dgm:cxn modelId="{944F35F0-1A21-0948-BBC5-BCBBF744DD23}" type="presOf" srcId="{859FA76C-26B4-4917-97A8-F56272A04FF3}" destId="{FD8AB1D2-0946-FA43-8EEE-7C9764B91D80}" srcOrd="0" destOrd="0" presId="urn:microsoft.com/office/officeart/2005/8/layout/process4"/>
    <dgm:cxn modelId="{71FC49F5-A60F-4431-804C-24F69574F82D}" srcId="{E711BD85-85AE-498E-82A8-43A48672B408}" destId="{A6D70C88-9130-40CC-9D24-D470BBBCBB61}" srcOrd="2" destOrd="0" parTransId="{019C19C7-4002-4BE3-8475-720D02CE30A3}" sibTransId="{6464D946-E0A7-4DC0-9E21-4C050743FB3C}"/>
    <dgm:cxn modelId="{A98E2EF8-55C3-9548-BA3A-1245380BB6FD}" type="presOf" srcId="{A6D70C88-9130-40CC-9D24-D470BBBCBB61}" destId="{2E51A7BD-C0D3-E945-9360-D1501958BBA4}" srcOrd="0" destOrd="0" presId="urn:microsoft.com/office/officeart/2005/8/layout/process4"/>
    <dgm:cxn modelId="{29AA2DC8-0B1E-544D-84DF-B921603F9861}" type="presParOf" srcId="{1B3D617D-05F9-F14A-93AD-24D3915E2BE1}" destId="{534F4015-DB26-4B41-AE03-315F43E6332E}" srcOrd="0" destOrd="0" presId="urn:microsoft.com/office/officeart/2005/8/layout/process4"/>
    <dgm:cxn modelId="{A40F5B43-2414-C649-8734-BF27AE3C3469}" type="presParOf" srcId="{534F4015-DB26-4B41-AE03-315F43E6332E}" destId="{2E51A7BD-C0D3-E945-9360-D1501958BBA4}" srcOrd="0" destOrd="0" presId="urn:microsoft.com/office/officeart/2005/8/layout/process4"/>
    <dgm:cxn modelId="{7D96B4FC-A3A4-924B-884B-790203463CFD}" type="presParOf" srcId="{1B3D617D-05F9-F14A-93AD-24D3915E2BE1}" destId="{CB8B675A-80A1-744D-90CE-55341BEEF2B1}" srcOrd="1" destOrd="0" presId="urn:microsoft.com/office/officeart/2005/8/layout/process4"/>
    <dgm:cxn modelId="{D375B113-3233-F14C-AED9-2BC2D338E835}" type="presParOf" srcId="{1B3D617D-05F9-F14A-93AD-24D3915E2BE1}" destId="{D94E9DB8-9188-7F4A-9491-9DC95CA743B4}" srcOrd="2" destOrd="0" presId="urn:microsoft.com/office/officeart/2005/8/layout/process4"/>
    <dgm:cxn modelId="{F4BF6A69-ADAB-9649-ADBC-140831CF1489}" type="presParOf" srcId="{D94E9DB8-9188-7F4A-9491-9DC95CA743B4}" destId="{617821C0-9FF0-614C-AD6D-D83153026ADA}" srcOrd="0" destOrd="0" presId="urn:microsoft.com/office/officeart/2005/8/layout/process4"/>
    <dgm:cxn modelId="{3C23E9F6-AAD4-FB40-9C46-9F771FD6AD4F}" type="presParOf" srcId="{1B3D617D-05F9-F14A-93AD-24D3915E2BE1}" destId="{862A20CE-5AEC-2644-9948-C540209D79E7}" srcOrd="3" destOrd="0" presId="urn:microsoft.com/office/officeart/2005/8/layout/process4"/>
    <dgm:cxn modelId="{4EBFE62F-2F43-944F-B939-1F4EBCBA50E3}" type="presParOf" srcId="{1B3D617D-05F9-F14A-93AD-24D3915E2BE1}" destId="{5113220B-6C41-094F-B95C-DCB47C40CE0C}" srcOrd="4" destOrd="0" presId="urn:microsoft.com/office/officeart/2005/8/layout/process4"/>
    <dgm:cxn modelId="{05D9C551-1B9E-F342-B70D-EE1A49DCCFA3}" type="presParOf" srcId="{5113220B-6C41-094F-B95C-DCB47C40CE0C}" destId="{FD8AB1D2-0946-FA43-8EEE-7C9764B91D8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28001F-D686-CB4C-9F9D-5D5A006E24F9}" type="doc">
      <dgm:prSet loTypeId="urn:microsoft.com/office/officeart/2005/8/layout/hProcess4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E83E3D0-6502-1542-B033-BE5582981DAD}">
      <dgm:prSet phldrT="[Testo]"/>
      <dgm:spPr/>
      <dgm:t>
        <a:bodyPr/>
        <a:lstStyle/>
        <a:p>
          <a:r>
            <a:rPr lang="it-IT" dirty="0"/>
            <a:t>Protocollo d’intesa con il Governo sulla condivisione degli obiettivi della dir.?</a:t>
          </a:r>
        </a:p>
      </dgm:t>
    </dgm:pt>
    <dgm:pt modelId="{B9117ECF-68F2-784A-BA1A-3E077ACDD033}" type="parTrans" cxnId="{B1F6F0CF-140C-9749-A02F-5E2B5575A16D}">
      <dgm:prSet/>
      <dgm:spPr/>
      <dgm:t>
        <a:bodyPr/>
        <a:lstStyle/>
        <a:p>
          <a:endParaRPr lang="it-IT"/>
        </a:p>
      </dgm:t>
    </dgm:pt>
    <dgm:pt modelId="{95D68512-7DC2-084C-ACF1-E10830CB4823}" type="sibTrans" cxnId="{B1F6F0CF-140C-9749-A02F-5E2B5575A16D}">
      <dgm:prSet/>
      <dgm:spPr/>
      <dgm:t>
        <a:bodyPr/>
        <a:lstStyle/>
        <a:p>
          <a:endParaRPr lang="it-IT"/>
        </a:p>
      </dgm:t>
    </dgm:pt>
    <dgm:pt modelId="{349DCD5F-3B6A-D445-A00C-CBAF4DE12A9D}">
      <dgm:prSet phldrT="[Testo]"/>
      <dgm:spPr/>
      <dgm:t>
        <a:bodyPr/>
        <a:lstStyle/>
        <a:p>
          <a:r>
            <a:rPr lang="it-IT" dirty="0"/>
            <a:t>Accordo interconfederale</a:t>
          </a:r>
        </a:p>
      </dgm:t>
    </dgm:pt>
    <dgm:pt modelId="{D68E1661-341B-8744-9A79-3A8BFF804DAF}" type="parTrans" cxnId="{44E42B61-4B92-7C41-B3BF-0B26511DDC19}">
      <dgm:prSet/>
      <dgm:spPr/>
      <dgm:t>
        <a:bodyPr/>
        <a:lstStyle/>
        <a:p>
          <a:endParaRPr lang="it-IT"/>
        </a:p>
      </dgm:t>
    </dgm:pt>
    <dgm:pt modelId="{4692CE1E-AB37-0E4E-9B6C-3C72D47BD949}" type="sibTrans" cxnId="{44E42B61-4B92-7C41-B3BF-0B26511DDC19}">
      <dgm:prSet/>
      <dgm:spPr/>
      <dgm:t>
        <a:bodyPr/>
        <a:lstStyle/>
        <a:p>
          <a:endParaRPr lang="it-IT"/>
        </a:p>
      </dgm:t>
    </dgm:pt>
    <dgm:pt modelId="{0F76DBD5-0C5D-B045-A038-B240CB899796}">
      <dgm:prSet phldrT="[Testo]"/>
      <dgm:spPr/>
      <dgm:t>
        <a:bodyPr/>
        <a:lstStyle/>
        <a:p>
          <a:r>
            <a:rPr lang="it-IT" dirty="0"/>
            <a:t>Accordo quadro nella PA </a:t>
          </a:r>
        </a:p>
      </dgm:t>
    </dgm:pt>
    <dgm:pt modelId="{F248992E-F980-5A48-AD46-3E99F51E86E8}" type="parTrans" cxnId="{A310C225-3BDD-A24A-A7BF-6A6F3AA1B2DA}">
      <dgm:prSet/>
      <dgm:spPr/>
      <dgm:t>
        <a:bodyPr/>
        <a:lstStyle/>
        <a:p>
          <a:endParaRPr lang="it-IT"/>
        </a:p>
      </dgm:t>
    </dgm:pt>
    <dgm:pt modelId="{026169EC-C2D4-E443-9768-026560544F63}" type="sibTrans" cxnId="{A310C225-3BDD-A24A-A7BF-6A6F3AA1B2DA}">
      <dgm:prSet/>
      <dgm:spPr/>
      <dgm:t>
        <a:bodyPr/>
        <a:lstStyle/>
        <a:p>
          <a:endParaRPr lang="it-IT"/>
        </a:p>
      </dgm:t>
    </dgm:pt>
    <dgm:pt modelId="{049B5F13-434E-504C-BAE8-CE337DD5CF54}">
      <dgm:prSet phldrT="[Testo]"/>
      <dgm:spPr/>
      <dgm:t>
        <a:bodyPr/>
        <a:lstStyle/>
        <a:p>
          <a:r>
            <a:rPr lang="it-IT" dirty="0"/>
            <a:t>La legge o il decreto legislativo</a:t>
          </a:r>
        </a:p>
      </dgm:t>
    </dgm:pt>
    <dgm:pt modelId="{70A433A2-6EDD-CD41-9A49-A62546D832F0}" type="parTrans" cxnId="{712D5C33-02D4-0849-B0BC-8C3B0B8DC5BE}">
      <dgm:prSet/>
      <dgm:spPr/>
      <dgm:t>
        <a:bodyPr/>
        <a:lstStyle/>
        <a:p>
          <a:endParaRPr lang="it-IT"/>
        </a:p>
      </dgm:t>
    </dgm:pt>
    <dgm:pt modelId="{A08DBF64-63C4-EE49-9C6A-B4522E38EAFA}" type="sibTrans" cxnId="{712D5C33-02D4-0849-B0BC-8C3B0B8DC5BE}">
      <dgm:prSet/>
      <dgm:spPr/>
      <dgm:t>
        <a:bodyPr/>
        <a:lstStyle/>
        <a:p>
          <a:endParaRPr lang="it-IT"/>
        </a:p>
      </dgm:t>
    </dgm:pt>
    <dgm:pt modelId="{3421D9B2-B678-2141-972E-CBA06AFB4E75}">
      <dgm:prSet phldrT="[Testo]"/>
      <dgm:spPr/>
      <dgm:t>
        <a:bodyPr/>
        <a:lstStyle/>
        <a:p>
          <a:r>
            <a:rPr lang="it-IT" dirty="0"/>
            <a:t>Separare il pubblico dal privato?</a:t>
          </a:r>
        </a:p>
      </dgm:t>
    </dgm:pt>
    <dgm:pt modelId="{3070F46E-3EA6-514D-8C49-8DBB6ED004FF}" type="parTrans" cxnId="{64397E3D-1387-7D41-8880-B151BC873C78}">
      <dgm:prSet/>
      <dgm:spPr/>
      <dgm:t>
        <a:bodyPr/>
        <a:lstStyle/>
        <a:p>
          <a:endParaRPr lang="it-IT"/>
        </a:p>
      </dgm:t>
    </dgm:pt>
    <dgm:pt modelId="{FD2B95D5-AA19-1A43-9D21-2F3EA2D7BE83}" type="sibTrans" cxnId="{64397E3D-1387-7D41-8880-B151BC873C78}">
      <dgm:prSet/>
      <dgm:spPr/>
      <dgm:t>
        <a:bodyPr/>
        <a:lstStyle/>
        <a:p>
          <a:endParaRPr lang="it-IT"/>
        </a:p>
      </dgm:t>
    </dgm:pt>
    <dgm:pt modelId="{BDDEAD47-A567-394E-B282-2B4EC78AFA8C}">
      <dgm:prSet phldrT="[Testo]"/>
      <dgm:spPr/>
      <dgm:t>
        <a:bodyPr/>
        <a:lstStyle/>
        <a:p>
          <a:r>
            <a:rPr lang="it-IT" dirty="0"/>
            <a:t>Il percorso e gli strumenti operativi dedicati</a:t>
          </a:r>
        </a:p>
      </dgm:t>
    </dgm:pt>
    <dgm:pt modelId="{39032384-5FB8-9045-B865-746DE268110D}" type="parTrans" cxnId="{AA08F576-D9A4-C94B-9167-7B37730A9F3E}">
      <dgm:prSet/>
      <dgm:spPr/>
      <dgm:t>
        <a:bodyPr/>
        <a:lstStyle/>
        <a:p>
          <a:endParaRPr lang="it-IT"/>
        </a:p>
      </dgm:t>
    </dgm:pt>
    <dgm:pt modelId="{FA061BB6-9CB8-FF48-B554-4B7D879418C6}" type="sibTrans" cxnId="{AA08F576-D9A4-C94B-9167-7B37730A9F3E}">
      <dgm:prSet/>
      <dgm:spPr/>
      <dgm:t>
        <a:bodyPr/>
        <a:lstStyle/>
        <a:p>
          <a:endParaRPr lang="it-IT"/>
        </a:p>
      </dgm:t>
    </dgm:pt>
    <dgm:pt modelId="{79A9FC35-DA0D-0E44-84A6-B703D09988D3}">
      <dgm:prSet phldrT="[Testo]"/>
      <dgm:spPr/>
      <dgm:t>
        <a:bodyPr/>
        <a:lstStyle/>
        <a:p>
          <a:r>
            <a:rPr lang="it-IT" dirty="0"/>
            <a:t>Casi studio nel pubblico e nel privato</a:t>
          </a:r>
        </a:p>
      </dgm:t>
    </dgm:pt>
    <dgm:pt modelId="{FB3C46F5-2AC9-3A43-8A38-CC0A1A0D4F93}" type="parTrans" cxnId="{4EAA930A-3E16-2F4F-A4BB-20C5F7DC3880}">
      <dgm:prSet/>
      <dgm:spPr/>
      <dgm:t>
        <a:bodyPr/>
        <a:lstStyle/>
        <a:p>
          <a:endParaRPr lang="it-IT"/>
        </a:p>
      </dgm:t>
    </dgm:pt>
    <dgm:pt modelId="{1CD4C787-E552-3A46-BC54-CD21F36951DF}" type="sibTrans" cxnId="{4EAA930A-3E16-2F4F-A4BB-20C5F7DC3880}">
      <dgm:prSet/>
      <dgm:spPr/>
      <dgm:t>
        <a:bodyPr/>
        <a:lstStyle/>
        <a:p>
          <a:endParaRPr lang="it-IT"/>
        </a:p>
      </dgm:t>
    </dgm:pt>
    <dgm:pt modelId="{7D24ED9F-8A9B-DE41-9B29-440F80BBE4D2}">
      <dgm:prSet phldrT="[Testo]"/>
      <dgm:spPr/>
      <dgm:t>
        <a:bodyPr/>
        <a:lstStyle/>
        <a:p>
          <a:r>
            <a:rPr lang="it-IT" dirty="0"/>
            <a:t>Linee guida tecniche condivise </a:t>
          </a:r>
        </a:p>
      </dgm:t>
    </dgm:pt>
    <dgm:pt modelId="{0DFB0DCB-7FC9-A842-9554-C8B8305D6984}" type="parTrans" cxnId="{E1F9EF6E-3A20-0843-8CB9-8432D2A3F677}">
      <dgm:prSet/>
      <dgm:spPr/>
      <dgm:t>
        <a:bodyPr/>
        <a:lstStyle/>
        <a:p>
          <a:endParaRPr lang="it-IT"/>
        </a:p>
      </dgm:t>
    </dgm:pt>
    <dgm:pt modelId="{A4201600-B785-7847-AF0A-59084BD4CA03}" type="sibTrans" cxnId="{E1F9EF6E-3A20-0843-8CB9-8432D2A3F677}">
      <dgm:prSet/>
      <dgm:spPr/>
      <dgm:t>
        <a:bodyPr/>
        <a:lstStyle/>
        <a:p>
          <a:endParaRPr lang="it-IT"/>
        </a:p>
      </dgm:t>
    </dgm:pt>
    <dgm:pt modelId="{E603095A-D071-6A41-AF6D-EAB05E0877A9}">
      <dgm:prSet phldrT="[Testo]"/>
      <dgm:spPr/>
      <dgm:t>
        <a:bodyPr/>
        <a:lstStyle/>
        <a:p>
          <a:r>
            <a:rPr lang="it-IT" dirty="0"/>
            <a:t>Decreto autonomo o nel CPO?</a:t>
          </a:r>
        </a:p>
      </dgm:t>
    </dgm:pt>
    <dgm:pt modelId="{2B8D50AC-219F-314B-8B74-65295F9B9B38}" type="parTrans" cxnId="{1321C219-B8A6-4344-B7DA-42AC61740D5D}">
      <dgm:prSet/>
      <dgm:spPr/>
      <dgm:t>
        <a:bodyPr/>
        <a:lstStyle/>
        <a:p>
          <a:endParaRPr lang="it-IT"/>
        </a:p>
      </dgm:t>
    </dgm:pt>
    <dgm:pt modelId="{5A91DD6D-2CC2-5044-AE59-4CABE4553E15}" type="sibTrans" cxnId="{1321C219-B8A6-4344-B7DA-42AC61740D5D}">
      <dgm:prSet/>
      <dgm:spPr/>
      <dgm:t>
        <a:bodyPr/>
        <a:lstStyle/>
        <a:p>
          <a:endParaRPr lang="it-IT"/>
        </a:p>
      </dgm:t>
    </dgm:pt>
    <dgm:pt modelId="{E3522009-BEC4-1C45-BABA-869F3D530CFD}" type="pres">
      <dgm:prSet presAssocID="{5C28001F-D686-CB4C-9F9D-5D5A006E24F9}" presName="Name0" presStyleCnt="0">
        <dgm:presLayoutVars>
          <dgm:dir/>
          <dgm:animLvl val="lvl"/>
          <dgm:resizeHandles val="exact"/>
        </dgm:presLayoutVars>
      </dgm:prSet>
      <dgm:spPr/>
    </dgm:pt>
    <dgm:pt modelId="{DEABEAEA-7F95-2146-89CE-A8CF3F0281AD}" type="pres">
      <dgm:prSet presAssocID="{5C28001F-D686-CB4C-9F9D-5D5A006E24F9}" presName="tSp" presStyleCnt="0"/>
      <dgm:spPr/>
    </dgm:pt>
    <dgm:pt modelId="{3E5FA6DB-75E3-C745-98DF-9DE547410692}" type="pres">
      <dgm:prSet presAssocID="{5C28001F-D686-CB4C-9F9D-5D5A006E24F9}" presName="bSp" presStyleCnt="0"/>
      <dgm:spPr/>
    </dgm:pt>
    <dgm:pt modelId="{91E2A042-FBD9-9F49-A64C-DC7BE6F340A0}" type="pres">
      <dgm:prSet presAssocID="{5C28001F-D686-CB4C-9F9D-5D5A006E24F9}" presName="process" presStyleCnt="0"/>
      <dgm:spPr/>
    </dgm:pt>
    <dgm:pt modelId="{879DA058-DEFE-D24D-B575-6D6752647DFD}" type="pres">
      <dgm:prSet presAssocID="{8E83E3D0-6502-1542-B033-BE5582981DAD}" presName="composite1" presStyleCnt="0"/>
      <dgm:spPr/>
    </dgm:pt>
    <dgm:pt modelId="{805A3E98-B11A-F242-B8C6-7968CE601DC3}" type="pres">
      <dgm:prSet presAssocID="{8E83E3D0-6502-1542-B033-BE5582981DAD}" presName="dummyNode1" presStyleLbl="node1" presStyleIdx="0" presStyleCnt="3"/>
      <dgm:spPr/>
    </dgm:pt>
    <dgm:pt modelId="{6273962E-7642-1F44-9385-A0B62C316897}" type="pres">
      <dgm:prSet presAssocID="{8E83E3D0-6502-1542-B033-BE5582981DAD}" presName="childNode1" presStyleLbl="bgAcc1" presStyleIdx="0" presStyleCnt="3">
        <dgm:presLayoutVars>
          <dgm:bulletEnabled val="1"/>
        </dgm:presLayoutVars>
      </dgm:prSet>
      <dgm:spPr/>
    </dgm:pt>
    <dgm:pt modelId="{F5BF5699-D608-B04B-806C-B61CCD909A85}" type="pres">
      <dgm:prSet presAssocID="{8E83E3D0-6502-1542-B033-BE5582981DAD}" presName="childNode1tx" presStyleLbl="bgAcc1" presStyleIdx="0" presStyleCnt="3">
        <dgm:presLayoutVars>
          <dgm:bulletEnabled val="1"/>
        </dgm:presLayoutVars>
      </dgm:prSet>
      <dgm:spPr/>
    </dgm:pt>
    <dgm:pt modelId="{16AF97A0-0D01-3A48-AC5F-3EC36BB17527}" type="pres">
      <dgm:prSet presAssocID="{8E83E3D0-6502-1542-B033-BE5582981DA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BAF5BEA1-1F36-0243-95B7-80FD88BAFDBC}" type="pres">
      <dgm:prSet presAssocID="{8E83E3D0-6502-1542-B033-BE5582981DAD}" presName="connSite1" presStyleCnt="0"/>
      <dgm:spPr/>
    </dgm:pt>
    <dgm:pt modelId="{95D9C666-1031-5E45-83F2-1820D5C91F70}" type="pres">
      <dgm:prSet presAssocID="{95D68512-7DC2-084C-ACF1-E10830CB4823}" presName="Name9" presStyleLbl="sibTrans2D1" presStyleIdx="0" presStyleCnt="2"/>
      <dgm:spPr/>
    </dgm:pt>
    <dgm:pt modelId="{B061E15B-96F8-934D-AD33-338DB71DE370}" type="pres">
      <dgm:prSet presAssocID="{049B5F13-434E-504C-BAE8-CE337DD5CF54}" presName="composite2" presStyleCnt="0"/>
      <dgm:spPr/>
    </dgm:pt>
    <dgm:pt modelId="{256DF786-D36B-B24A-BD37-22948AB67E0D}" type="pres">
      <dgm:prSet presAssocID="{049B5F13-434E-504C-BAE8-CE337DD5CF54}" presName="dummyNode2" presStyleLbl="node1" presStyleIdx="0" presStyleCnt="3"/>
      <dgm:spPr/>
    </dgm:pt>
    <dgm:pt modelId="{C955A0CC-F21F-0840-A7BE-8C01779157C6}" type="pres">
      <dgm:prSet presAssocID="{049B5F13-434E-504C-BAE8-CE337DD5CF54}" presName="childNode2" presStyleLbl="bgAcc1" presStyleIdx="1" presStyleCnt="3">
        <dgm:presLayoutVars>
          <dgm:bulletEnabled val="1"/>
        </dgm:presLayoutVars>
      </dgm:prSet>
      <dgm:spPr/>
    </dgm:pt>
    <dgm:pt modelId="{1187B2BB-9D63-7F4C-9B69-DD0D1ACA99A5}" type="pres">
      <dgm:prSet presAssocID="{049B5F13-434E-504C-BAE8-CE337DD5CF54}" presName="childNode2tx" presStyleLbl="bgAcc1" presStyleIdx="1" presStyleCnt="3">
        <dgm:presLayoutVars>
          <dgm:bulletEnabled val="1"/>
        </dgm:presLayoutVars>
      </dgm:prSet>
      <dgm:spPr/>
    </dgm:pt>
    <dgm:pt modelId="{A34EDE3E-25B0-A947-BC65-34E1D6D14173}" type="pres">
      <dgm:prSet presAssocID="{049B5F13-434E-504C-BAE8-CE337DD5CF54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CAF6E3B8-D09A-1246-8C74-8D1D5F1CA2A8}" type="pres">
      <dgm:prSet presAssocID="{049B5F13-434E-504C-BAE8-CE337DD5CF54}" presName="connSite2" presStyleCnt="0"/>
      <dgm:spPr/>
    </dgm:pt>
    <dgm:pt modelId="{66143FDC-B4E8-AB41-B6F0-F5BE1B2E9F4F}" type="pres">
      <dgm:prSet presAssocID="{A08DBF64-63C4-EE49-9C6A-B4522E38EAFA}" presName="Name18" presStyleLbl="sibTrans2D1" presStyleIdx="1" presStyleCnt="2"/>
      <dgm:spPr/>
    </dgm:pt>
    <dgm:pt modelId="{DBEA5B3F-BF90-E844-A860-7A7574B82C12}" type="pres">
      <dgm:prSet presAssocID="{BDDEAD47-A567-394E-B282-2B4EC78AFA8C}" presName="composite1" presStyleCnt="0"/>
      <dgm:spPr/>
    </dgm:pt>
    <dgm:pt modelId="{0392D35D-3049-7C4C-89D4-FF2D07719BF0}" type="pres">
      <dgm:prSet presAssocID="{BDDEAD47-A567-394E-B282-2B4EC78AFA8C}" presName="dummyNode1" presStyleLbl="node1" presStyleIdx="1" presStyleCnt="3"/>
      <dgm:spPr/>
    </dgm:pt>
    <dgm:pt modelId="{28500CAC-0437-6943-A253-0AC98F309727}" type="pres">
      <dgm:prSet presAssocID="{BDDEAD47-A567-394E-B282-2B4EC78AFA8C}" presName="childNode1" presStyleLbl="bgAcc1" presStyleIdx="2" presStyleCnt="3">
        <dgm:presLayoutVars>
          <dgm:bulletEnabled val="1"/>
        </dgm:presLayoutVars>
      </dgm:prSet>
      <dgm:spPr/>
    </dgm:pt>
    <dgm:pt modelId="{BAE86D37-9819-5247-BE80-11A3CC42EA3F}" type="pres">
      <dgm:prSet presAssocID="{BDDEAD47-A567-394E-B282-2B4EC78AFA8C}" presName="childNode1tx" presStyleLbl="bgAcc1" presStyleIdx="2" presStyleCnt="3">
        <dgm:presLayoutVars>
          <dgm:bulletEnabled val="1"/>
        </dgm:presLayoutVars>
      </dgm:prSet>
      <dgm:spPr/>
    </dgm:pt>
    <dgm:pt modelId="{792F3F64-DCBD-5E43-B8DE-2681326B19D8}" type="pres">
      <dgm:prSet presAssocID="{BDDEAD47-A567-394E-B282-2B4EC78AFA8C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E3495E4D-1843-7F4D-B2E4-EA182B115CB7}" type="pres">
      <dgm:prSet presAssocID="{BDDEAD47-A567-394E-B282-2B4EC78AFA8C}" presName="connSite1" presStyleCnt="0"/>
      <dgm:spPr/>
    </dgm:pt>
  </dgm:ptLst>
  <dgm:cxnLst>
    <dgm:cxn modelId="{BEDDEE05-995E-B949-B39E-3F025CC47339}" type="presOf" srcId="{0F76DBD5-0C5D-B045-A038-B240CB899796}" destId="{6273962E-7642-1F44-9385-A0B62C316897}" srcOrd="0" destOrd="1" presId="urn:microsoft.com/office/officeart/2005/8/layout/hProcess4"/>
    <dgm:cxn modelId="{F2C23906-C24D-684B-8CC3-51A5D0A7569F}" type="presOf" srcId="{79A9FC35-DA0D-0E44-84A6-B703D09988D3}" destId="{28500CAC-0437-6943-A253-0AC98F309727}" srcOrd="0" destOrd="0" presId="urn:microsoft.com/office/officeart/2005/8/layout/hProcess4"/>
    <dgm:cxn modelId="{54749007-C205-6C49-A789-D994CC43D82F}" type="presOf" srcId="{349DCD5F-3B6A-D445-A00C-CBAF4DE12A9D}" destId="{F5BF5699-D608-B04B-806C-B61CCD909A85}" srcOrd="1" destOrd="0" presId="urn:microsoft.com/office/officeart/2005/8/layout/hProcess4"/>
    <dgm:cxn modelId="{4EAA930A-3E16-2F4F-A4BB-20C5F7DC3880}" srcId="{BDDEAD47-A567-394E-B282-2B4EC78AFA8C}" destId="{79A9FC35-DA0D-0E44-84A6-B703D09988D3}" srcOrd="0" destOrd="0" parTransId="{FB3C46F5-2AC9-3A43-8A38-CC0A1A0D4F93}" sibTransId="{1CD4C787-E552-3A46-BC54-CD21F36951DF}"/>
    <dgm:cxn modelId="{1321C219-B8A6-4344-B7DA-42AC61740D5D}" srcId="{049B5F13-434E-504C-BAE8-CE337DD5CF54}" destId="{E603095A-D071-6A41-AF6D-EAB05E0877A9}" srcOrd="1" destOrd="0" parTransId="{2B8D50AC-219F-314B-8B74-65295F9B9B38}" sibTransId="{5A91DD6D-2CC2-5044-AE59-4CABE4553E15}"/>
    <dgm:cxn modelId="{A310C225-3BDD-A24A-A7BF-6A6F3AA1B2DA}" srcId="{8E83E3D0-6502-1542-B033-BE5582981DAD}" destId="{0F76DBD5-0C5D-B045-A038-B240CB899796}" srcOrd="1" destOrd="0" parTransId="{F248992E-F980-5A48-AD46-3E99F51E86E8}" sibTransId="{026169EC-C2D4-E443-9768-026560544F63}"/>
    <dgm:cxn modelId="{B8011A2A-B0F4-D249-B0AC-BABFD2425AC4}" type="presOf" srcId="{E603095A-D071-6A41-AF6D-EAB05E0877A9}" destId="{C955A0CC-F21F-0840-A7BE-8C01779157C6}" srcOrd="0" destOrd="1" presId="urn:microsoft.com/office/officeart/2005/8/layout/hProcess4"/>
    <dgm:cxn modelId="{712D5C33-02D4-0849-B0BC-8C3B0B8DC5BE}" srcId="{5C28001F-D686-CB4C-9F9D-5D5A006E24F9}" destId="{049B5F13-434E-504C-BAE8-CE337DD5CF54}" srcOrd="1" destOrd="0" parTransId="{70A433A2-6EDD-CD41-9A49-A62546D832F0}" sibTransId="{A08DBF64-63C4-EE49-9C6A-B4522E38EAFA}"/>
    <dgm:cxn modelId="{64397E3D-1387-7D41-8880-B151BC873C78}" srcId="{049B5F13-434E-504C-BAE8-CE337DD5CF54}" destId="{3421D9B2-B678-2141-972E-CBA06AFB4E75}" srcOrd="0" destOrd="0" parTransId="{3070F46E-3EA6-514D-8C49-8DBB6ED004FF}" sibTransId="{FD2B95D5-AA19-1A43-9D21-2F3EA2D7BE83}"/>
    <dgm:cxn modelId="{2BBFBE41-9965-0343-A6B3-AC05150CF88D}" type="presOf" srcId="{BDDEAD47-A567-394E-B282-2B4EC78AFA8C}" destId="{792F3F64-DCBD-5E43-B8DE-2681326B19D8}" srcOrd="0" destOrd="0" presId="urn:microsoft.com/office/officeart/2005/8/layout/hProcess4"/>
    <dgm:cxn modelId="{E5E18060-6368-C24F-8165-155CAD30D3AE}" type="presOf" srcId="{349DCD5F-3B6A-D445-A00C-CBAF4DE12A9D}" destId="{6273962E-7642-1F44-9385-A0B62C316897}" srcOrd="0" destOrd="0" presId="urn:microsoft.com/office/officeart/2005/8/layout/hProcess4"/>
    <dgm:cxn modelId="{44E42B61-4B92-7C41-B3BF-0B26511DDC19}" srcId="{8E83E3D0-6502-1542-B033-BE5582981DAD}" destId="{349DCD5F-3B6A-D445-A00C-CBAF4DE12A9D}" srcOrd="0" destOrd="0" parTransId="{D68E1661-341B-8744-9A79-3A8BFF804DAF}" sibTransId="{4692CE1E-AB37-0E4E-9B6C-3C72D47BD949}"/>
    <dgm:cxn modelId="{E1F9EF6E-3A20-0843-8CB9-8432D2A3F677}" srcId="{BDDEAD47-A567-394E-B282-2B4EC78AFA8C}" destId="{7D24ED9F-8A9B-DE41-9B29-440F80BBE4D2}" srcOrd="1" destOrd="0" parTransId="{0DFB0DCB-7FC9-A842-9554-C8B8305D6984}" sibTransId="{A4201600-B785-7847-AF0A-59084BD4CA03}"/>
    <dgm:cxn modelId="{3F6A1470-E8ED-4043-83B8-F99A8C9CC263}" type="presOf" srcId="{0F76DBD5-0C5D-B045-A038-B240CB899796}" destId="{F5BF5699-D608-B04B-806C-B61CCD909A85}" srcOrd="1" destOrd="1" presId="urn:microsoft.com/office/officeart/2005/8/layout/hProcess4"/>
    <dgm:cxn modelId="{AA08F576-D9A4-C94B-9167-7B37730A9F3E}" srcId="{5C28001F-D686-CB4C-9F9D-5D5A006E24F9}" destId="{BDDEAD47-A567-394E-B282-2B4EC78AFA8C}" srcOrd="2" destOrd="0" parTransId="{39032384-5FB8-9045-B865-746DE268110D}" sibTransId="{FA061BB6-9CB8-FF48-B554-4B7D879418C6}"/>
    <dgm:cxn modelId="{65282B77-A623-4D4D-A610-70B253116BAA}" type="presOf" srcId="{7D24ED9F-8A9B-DE41-9B29-440F80BBE4D2}" destId="{BAE86D37-9819-5247-BE80-11A3CC42EA3F}" srcOrd="1" destOrd="1" presId="urn:microsoft.com/office/officeart/2005/8/layout/hProcess4"/>
    <dgm:cxn modelId="{02B6049A-212C-F845-8765-F22CF5DD44F2}" type="presOf" srcId="{049B5F13-434E-504C-BAE8-CE337DD5CF54}" destId="{A34EDE3E-25B0-A947-BC65-34E1D6D14173}" srcOrd="0" destOrd="0" presId="urn:microsoft.com/office/officeart/2005/8/layout/hProcess4"/>
    <dgm:cxn modelId="{F0E656AA-43C5-904E-9481-FAAFE5D374DA}" type="presOf" srcId="{79A9FC35-DA0D-0E44-84A6-B703D09988D3}" destId="{BAE86D37-9819-5247-BE80-11A3CC42EA3F}" srcOrd="1" destOrd="0" presId="urn:microsoft.com/office/officeart/2005/8/layout/hProcess4"/>
    <dgm:cxn modelId="{48C3C3C0-AA7A-0A4F-BE3A-FD1A62AABC74}" type="presOf" srcId="{3421D9B2-B678-2141-972E-CBA06AFB4E75}" destId="{C955A0CC-F21F-0840-A7BE-8C01779157C6}" srcOrd="0" destOrd="0" presId="urn:microsoft.com/office/officeart/2005/8/layout/hProcess4"/>
    <dgm:cxn modelId="{D9ABABCA-4B1F-A143-B2F1-256156975638}" type="presOf" srcId="{5C28001F-D686-CB4C-9F9D-5D5A006E24F9}" destId="{E3522009-BEC4-1C45-BABA-869F3D530CFD}" srcOrd="0" destOrd="0" presId="urn:microsoft.com/office/officeart/2005/8/layout/hProcess4"/>
    <dgm:cxn modelId="{B1F6F0CF-140C-9749-A02F-5E2B5575A16D}" srcId="{5C28001F-D686-CB4C-9F9D-5D5A006E24F9}" destId="{8E83E3D0-6502-1542-B033-BE5582981DAD}" srcOrd="0" destOrd="0" parTransId="{B9117ECF-68F2-784A-BA1A-3E077ACDD033}" sibTransId="{95D68512-7DC2-084C-ACF1-E10830CB4823}"/>
    <dgm:cxn modelId="{A5DB34D7-5606-9742-AF6B-CB1E776A6A3A}" type="presOf" srcId="{95D68512-7DC2-084C-ACF1-E10830CB4823}" destId="{95D9C666-1031-5E45-83F2-1820D5C91F70}" srcOrd="0" destOrd="0" presId="urn:microsoft.com/office/officeart/2005/8/layout/hProcess4"/>
    <dgm:cxn modelId="{970D86D8-90C6-BE44-B869-ED8472FC1BD9}" type="presOf" srcId="{7D24ED9F-8A9B-DE41-9B29-440F80BBE4D2}" destId="{28500CAC-0437-6943-A253-0AC98F309727}" srcOrd="0" destOrd="1" presId="urn:microsoft.com/office/officeart/2005/8/layout/hProcess4"/>
    <dgm:cxn modelId="{6613FDDC-2DBA-D342-AAE7-AAA9297F7BBB}" type="presOf" srcId="{8E83E3D0-6502-1542-B033-BE5582981DAD}" destId="{16AF97A0-0D01-3A48-AC5F-3EC36BB17527}" srcOrd="0" destOrd="0" presId="urn:microsoft.com/office/officeart/2005/8/layout/hProcess4"/>
    <dgm:cxn modelId="{8EB509FB-DA01-DD47-A08F-FADC02B05581}" type="presOf" srcId="{E603095A-D071-6A41-AF6D-EAB05E0877A9}" destId="{1187B2BB-9D63-7F4C-9B69-DD0D1ACA99A5}" srcOrd="1" destOrd="1" presId="urn:microsoft.com/office/officeart/2005/8/layout/hProcess4"/>
    <dgm:cxn modelId="{08C9AAFD-0CE4-094B-BEBB-696E64745C4C}" type="presOf" srcId="{A08DBF64-63C4-EE49-9C6A-B4522E38EAFA}" destId="{66143FDC-B4E8-AB41-B6F0-F5BE1B2E9F4F}" srcOrd="0" destOrd="0" presId="urn:microsoft.com/office/officeart/2005/8/layout/hProcess4"/>
    <dgm:cxn modelId="{8267A8FF-B21F-7743-8FBB-53F84CEA1128}" type="presOf" srcId="{3421D9B2-B678-2141-972E-CBA06AFB4E75}" destId="{1187B2BB-9D63-7F4C-9B69-DD0D1ACA99A5}" srcOrd="1" destOrd="0" presId="urn:microsoft.com/office/officeart/2005/8/layout/hProcess4"/>
    <dgm:cxn modelId="{0EDCCD94-4642-DE48-9F73-B436C3ECE28B}" type="presParOf" srcId="{E3522009-BEC4-1C45-BABA-869F3D530CFD}" destId="{DEABEAEA-7F95-2146-89CE-A8CF3F0281AD}" srcOrd="0" destOrd="0" presId="urn:microsoft.com/office/officeart/2005/8/layout/hProcess4"/>
    <dgm:cxn modelId="{28B86143-3625-8A43-BA6A-D2DC98D4E654}" type="presParOf" srcId="{E3522009-BEC4-1C45-BABA-869F3D530CFD}" destId="{3E5FA6DB-75E3-C745-98DF-9DE547410692}" srcOrd="1" destOrd="0" presId="urn:microsoft.com/office/officeart/2005/8/layout/hProcess4"/>
    <dgm:cxn modelId="{EE635E88-343E-3945-8CEC-96A8C833377F}" type="presParOf" srcId="{E3522009-BEC4-1C45-BABA-869F3D530CFD}" destId="{91E2A042-FBD9-9F49-A64C-DC7BE6F340A0}" srcOrd="2" destOrd="0" presId="urn:microsoft.com/office/officeart/2005/8/layout/hProcess4"/>
    <dgm:cxn modelId="{51384431-20C2-B94D-982A-1321F5B05ECD}" type="presParOf" srcId="{91E2A042-FBD9-9F49-A64C-DC7BE6F340A0}" destId="{879DA058-DEFE-D24D-B575-6D6752647DFD}" srcOrd="0" destOrd="0" presId="urn:microsoft.com/office/officeart/2005/8/layout/hProcess4"/>
    <dgm:cxn modelId="{1EA2992D-6EB3-EE4D-A962-86E5D0B9F6A3}" type="presParOf" srcId="{879DA058-DEFE-D24D-B575-6D6752647DFD}" destId="{805A3E98-B11A-F242-B8C6-7968CE601DC3}" srcOrd="0" destOrd="0" presId="urn:microsoft.com/office/officeart/2005/8/layout/hProcess4"/>
    <dgm:cxn modelId="{58ED24F9-185C-784C-82AB-F971B5F41AB0}" type="presParOf" srcId="{879DA058-DEFE-D24D-B575-6D6752647DFD}" destId="{6273962E-7642-1F44-9385-A0B62C316897}" srcOrd="1" destOrd="0" presId="urn:microsoft.com/office/officeart/2005/8/layout/hProcess4"/>
    <dgm:cxn modelId="{DDA93A7A-036A-E64B-9ED4-E3DA34D8E747}" type="presParOf" srcId="{879DA058-DEFE-D24D-B575-6D6752647DFD}" destId="{F5BF5699-D608-B04B-806C-B61CCD909A85}" srcOrd="2" destOrd="0" presId="urn:microsoft.com/office/officeart/2005/8/layout/hProcess4"/>
    <dgm:cxn modelId="{566A3BF5-7DA0-4F4B-A073-9AD038C9206A}" type="presParOf" srcId="{879DA058-DEFE-D24D-B575-6D6752647DFD}" destId="{16AF97A0-0D01-3A48-AC5F-3EC36BB17527}" srcOrd="3" destOrd="0" presId="urn:microsoft.com/office/officeart/2005/8/layout/hProcess4"/>
    <dgm:cxn modelId="{87F96636-EB38-EB42-A693-00063D01C79A}" type="presParOf" srcId="{879DA058-DEFE-D24D-B575-6D6752647DFD}" destId="{BAF5BEA1-1F36-0243-95B7-80FD88BAFDBC}" srcOrd="4" destOrd="0" presId="urn:microsoft.com/office/officeart/2005/8/layout/hProcess4"/>
    <dgm:cxn modelId="{07D491C3-F4D7-1544-84BB-43190FE23485}" type="presParOf" srcId="{91E2A042-FBD9-9F49-A64C-DC7BE6F340A0}" destId="{95D9C666-1031-5E45-83F2-1820D5C91F70}" srcOrd="1" destOrd="0" presId="urn:microsoft.com/office/officeart/2005/8/layout/hProcess4"/>
    <dgm:cxn modelId="{F123A408-4158-1F43-9463-73968CB5A894}" type="presParOf" srcId="{91E2A042-FBD9-9F49-A64C-DC7BE6F340A0}" destId="{B061E15B-96F8-934D-AD33-338DB71DE370}" srcOrd="2" destOrd="0" presId="urn:microsoft.com/office/officeart/2005/8/layout/hProcess4"/>
    <dgm:cxn modelId="{06680BC1-EFDB-B747-8D3A-9FF1147F008A}" type="presParOf" srcId="{B061E15B-96F8-934D-AD33-338DB71DE370}" destId="{256DF786-D36B-B24A-BD37-22948AB67E0D}" srcOrd="0" destOrd="0" presId="urn:microsoft.com/office/officeart/2005/8/layout/hProcess4"/>
    <dgm:cxn modelId="{9C681075-835B-284A-B10D-4B402CB253B4}" type="presParOf" srcId="{B061E15B-96F8-934D-AD33-338DB71DE370}" destId="{C955A0CC-F21F-0840-A7BE-8C01779157C6}" srcOrd="1" destOrd="0" presId="urn:microsoft.com/office/officeart/2005/8/layout/hProcess4"/>
    <dgm:cxn modelId="{507AFC56-622F-764F-B066-69B6AC9A98C7}" type="presParOf" srcId="{B061E15B-96F8-934D-AD33-338DB71DE370}" destId="{1187B2BB-9D63-7F4C-9B69-DD0D1ACA99A5}" srcOrd="2" destOrd="0" presId="urn:microsoft.com/office/officeart/2005/8/layout/hProcess4"/>
    <dgm:cxn modelId="{FAD7B678-8108-2646-BE85-C9C463961AEF}" type="presParOf" srcId="{B061E15B-96F8-934D-AD33-338DB71DE370}" destId="{A34EDE3E-25B0-A947-BC65-34E1D6D14173}" srcOrd="3" destOrd="0" presId="urn:microsoft.com/office/officeart/2005/8/layout/hProcess4"/>
    <dgm:cxn modelId="{3E56D07F-E692-DB43-8A83-B014559B06F8}" type="presParOf" srcId="{B061E15B-96F8-934D-AD33-338DB71DE370}" destId="{CAF6E3B8-D09A-1246-8C74-8D1D5F1CA2A8}" srcOrd="4" destOrd="0" presId="urn:microsoft.com/office/officeart/2005/8/layout/hProcess4"/>
    <dgm:cxn modelId="{443C58B4-B830-E144-A9EA-4D407189A407}" type="presParOf" srcId="{91E2A042-FBD9-9F49-A64C-DC7BE6F340A0}" destId="{66143FDC-B4E8-AB41-B6F0-F5BE1B2E9F4F}" srcOrd="3" destOrd="0" presId="urn:microsoft.com/office/officeart/2005/8/layout/hProcess4"/>
    <dgm:cxn modelId="{721D405D-3DA7-BC47-A02E-8630DAB6CE67}" type="presParOf" srcId="{91E2A042-FBD9-9F49-A64C-DC7BE6F340A0}" destId="{DBEA5B3F-BF90-E844-A860-7A7574B82C12}" srcOrd="4" destOrd="0" presId="urn:microsoft.com/office/officeart/2005/8/layout/hProcess4"/>
    <dgm:cxn modelId="{838C60FD-37EC-7B4C-B1B8-C020FA5A1B9E}" type="presParOf" srcId="{DBEA5B3F-BF90-E844-A860-7A7574B82C12}" destId="{0392D35D-3049-7C4C-89D4-FF2D07719BF0}" srcOrd="0" destOrd="0" presId="urn:microsoft.com/office/officeart/2005/8/layout/hProcess4"/>
    <dgm:cxn modelId="{55A5C5D2-960A-2F46-9EB1-D713F4CB1409}" type="presParOf" srcId="{DBEA5B3F-BF90-E844-A860-7A7574B82C12}" destId="{28500CAC-0437-6943-A253-0AC98F309727}" srcOrd="1" destOrd="0" presId="urn:microsoft.com/office/officeart/2005/8/layout/hProcess4"/>
    <dgm:cxn modelId="{4D3B90FB-EC0D-A444-8DF7-2E66827510D5}" type="presParOf" srcId="{DBEA5B3F-BF90-E844-A860-7A7574B82C12}" destId="{BAE86D37-9819-5247-BE80-11A3CC42EA3F}" srcOrd="2" destOrd="0" presId="urn:microsoft.com/office/officeart/2005/8/layout/hProcess4"/>
    <dgm:cxn modelId="{408FD131-03F4-934F-A7AB-B6FD69B66F52}" type="presParOf" srcId="{DBEA5B3F-BF90-E844-A860-7A7574B82C12}" destId="{792F3F64-DCBD-5E43-B8DE-2681326B19D8}" srcOrd="3" destOrd="0" presId="urn:microsoft.com/office/officeart/2005/8/layout/hProcess4"/>
    <dgm:cxn modelId="{E47DD604-6764-B240-BD97-5C2DC0AFA8B8}" type="presParOf" srcId="{DBEA5B3F-BF90-E844-A860-7A7574B82C12}" destId="{E3495E4D-1843-7F4D-B2E4-EA182B115CB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C84204-1531-A54D-B407-4E465C762C3A}" type="doc">
      <dgm:prSet loTypeId="urn:microsoft.com/office/officeart/2005/8/layout/arrow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2ED920D-51C1-7C49-9276-A07D8DB1CA31}">
      <dgm:prSet phldrT="[Testo]"/>
      <dgm:spPr/>
      <dgm:t>
        <a:bodyPr/>
        <a:lstStyle/>
        <a:p>
          <a:r>
            <a:rPr lang="it-IT" dirty="0"/>
            <a:t>DAL LIVELLO  NAZIONALE AL LIVELLO AZIENDALE</a:t>
          </a:r>
        </a:p>
      </dgm:t>
    </dgm:pt>
    <dgm:pt modelId="{6756054B-AE29-9641-BB74-D93811360046}" type="parTrans" cxnId="{9D8C34B8-3B05-8948-AA1E-95C6E73F17E4}">
      <dgm:prSet/>
      <dgm:spPr/>
      <dgm:t>
        <a:bodyPr/>
        <a:lstStyle/>
        <a:p>
          <a:endParaRPr lang="it-IT"/>
        </a:p>
      </dgm:t>
    </dgm:pt>
    <dgm:pt modelId="{732421DE-BDE0-B245-8AC7-BFD2428AADF5}" type="sibTrans" cxnId="{9D8C34B8-3B05-8948-AA1E-95C6E73F17E4}">
      <dgm:prSet/>
      <dgm:spPr/>
      <dgm:t>
        <a:bodyPr/>
        <a:lstStyle/>
        <a:p>
          <a:endParaRPr lang="it-IT"/>
        </a:p>
      </dgm:t>
    </dgm:pt>
    <dgm:pt modelId="{B814B541-D1C2-0440-807A-9F4BCDC5D745}">
      <dgm:prSet phldrT="[Testo]"/>
      <dgm:spPr/>
      <dgm:t>
        <a:bodyPr/>
        <a:lstStyle/>
        <a:p>
          <a:r>
            <a:rPr lang="it-IT" dirty="0"/>
            <a:t>DAL LIVELLO AZIENDALE AL LIVELLO NAZIONALE</a:t>
          </a:r>
        </a:p>
      </dgm:t>
    </dgm:pt>
    <dgm:pt modelId="{AB61622D-9F21-E94F-8367-83BB75678454}" type="parTrans" cxnId="{E9F961FD-2AA9-0144-B19C-D3E427ACE760}">
      <dgm:prSet/>
      <dgm:spPr/>
      <dgm:t>
        <a:bodyPr/>
        <a:lstStyle/>
        <a:p>
          <a:endParaRPr lang="it-IT"/>
        </a:p>
      </dgm:t>
    </dgm:pt>
    <dgm:pt modelId="{B69666C6-3F3C-3640-A2AE-36525DB981A6}" type="sibTrans" cxnId="{E9F961FD-2AA9-0144-B19C-D3E427ACE760}">
      <dgm:prSet/>
      <dgm:spPr/>
      <dgm:t>
        <a:bodyPr/>
        <a:lstStyle/>
        <a:p>
          <a:endParaRPr lang="it-IT"/>
        </a:p>
      </dgm:t>
    </dgm:pt>
    <dgm:pt modelId="{33C59C4D-1FEA-E340-8D20-C7459D87F0E4}" type="pres">
      <dgm:prSet presAssocID="{E1C84204-1531-A54D-B407-4E465C762C3A}" presName="compositeShape" presStyleCnt="0">
        <dgm:presLayoutVars>
          <dgm:chMax val="2"/>
          <dgm:dir/>
          <dgm:resizeHandles val="exact"/>
        </dgm:presLayoutVars>
      </dgm:prSet>
      <dgm:spPr/>
    </dgm:pt>
    <dgm:pt modelId="{A83EBEEF-65DE-7343-98A1-A362AC4DB39F}" type="pres">
      <dgm:prSet presAssocID="{E1C84204-1531-A54D-B407-4E465C762C3A}" presName="divider" presStyleLbl="fgShp" presStyleIdx="0" presStyleCnt="1"/>
      <dgm:spPr/>
    </dgm:pt>
    <dgm:pt modelId="{314637B0-57BD-FC4F-9A99-56D706B24039}" type="pres">
      <dgm:prSet presAssocID="{82ED920D-51C1-7C49-9276-A07D8DB1CA31}" presName="downArrow" presStyleLbl="node1" presStyleIdx="0" presStyleCnt="2"/>
      <dgm:spPr/>
    </dgm:pt>
    <dgm:pt modelId="{4F823626-16A7-AF4C-BC46-E7BEFE89F0E7}" type="pres">
      <dgm:prSet presAssocID="{82ED920D-51C1-7C49-9276-A07D8DB1CA31}" presName="downArrowText" presStyleLbl="revTx" presStyleIdx="0" presStyleCnt="2">
        <dgm:presLayoutVars>
          <dgm:bulletEnabled val="1"/>
        </dgm:presLayoutVars>
      </dgm:prSet>
      <dgm:spPr/>
    </dgm:pt>
    <dgm:pt modelId="{B97F438E-CEA1-8E47-8343-9C09D0EA395A}" type="pres">
      <dgm:prSet presAssocID="{B814B541-D1C2-0440-807A-9F4BCDC5D745}" presName="upArrow" presStyleLbl="node1" presStyleIdx="1" presStyleCnt="2"/>
      <dgm:spPr/>
    </dgm:pt>
    <dgm:pt modelId="{812CDCCE-F51F-C942-BC66-16FB450C5014}" type="pres">
      <dgm:prSet presAssocID="{B814B541-D1C2-0440-807A-9F4BCDC5D745}" presName="upArrowText" presStyleLbl="revTx" presStyleIdx="1" presStyleCnt="2">
        <dgm:presLayoutVars>
          <dgm:bulletEnabled val="1"/>
        </dgm:presLayoutVars>
      </dgm:prSet>
      <dgm:spPr/>
    </dgm:pt>
  </dgm:ptLst>
  <dgm:cxnLst>
    <dgm:cxn modelId="{002BD989-1954-2742-B6E1-00052E2AA579}" type="presOf" srcId="{B814B541-D1C2-0440-807A-9F4BCDC5D745}" destId="{812CDCCE-F51F-C942-BC66-16FB450C5014}" srcOrd="0" destOrd="0" presId="urn:microsoft.com/office/officeart/2005/8/layout/arrow3"/>
    <dgm:cxn modelId="{F3C6D995-2956-E443-A385-CF833561F35A}" type="presOf" srcId="{82ED920D-51C1-7C49-9276-A07D8DB1CA31}" destId="{4F823626-16A7-AF4C-BC46-E7BEFE89F0E7}" srcOrd="0" destOrd="0" presId="urn:microsoft.com/office/officeart/2005/8/layout/arrow3"/>
    <dgm:cxn modelId="{9D8C34B8-3B05-8948-AA1E-95C6E73F17E4}" srcId="{E1C84204-1531-A54D-B407-4E465C762C3A}" destId="{82ED920D-51C1-7C49-9276-A07D8DB1CA31}" srcOrd="0" destOrd="0" parTransId="{6756054B-AE29-9641-BB74-D93811360046}" sibTransId="{732421DE-BDE0-B245-8AC7-BFD2428AADF5}"/>
    <dgm:cxn modelId="{5BA2DFE6-423B-DE47-85A4-51AE21E010D4}" type="presOf" srcId="{E1C84204-1531-A54D-B407-4E465C762C3A}" destId="{33C59C4D-1FEA-E340-8D20-C7459D87F0E4}" srcOrd="0" destOrd="0" presId="urn:microsoft.com/office/officeart/2005/8/layout/arrow3"/>
    <dgm:cxn modelId="{E9F961FD-2AA9-0144-B19C-D3E427ACE760}" srcId="{E1C84204-1531-A54D-B407-4E465C762C3A}" destId="{B814B541-D1C2-0440-807A-9F4BCDC5D745}" srcOrd="1" destOrd="0" parTransId="{AB61622D-9F21-E94F-8367-83BB75678454}" sibTransId="{B69666C6-3F3C-3640-A2AE-36525DB981A6}"/>
    <dgm:cxn modelId="{B10345B9-4FEA-1C47-BB0D-84F90CE3D18A}" type="presParOf" srcId="{33C59C4D-1FEA-E340-8D20-C7459D87F0E4}" destId="{A83EBEEF-65DE-7343-98A1-A362AC4DB39F}" srcOrd="0" destOrd="0" presId="urn:microsoft.com/office/officeart/2005/8/layout/arrow3"/>
    <dgm:cxn modelId="{3C3ECCAA-712E-FB4F-B90A-4AAC63C1A35A}" type="presParOf" srcId="{33C59C4D-1FEA-E340-8D20-C7459D87F0E4}" destId="{314637B0-57BD-FC4F-9A99-56D706B24039}" srcOrd="1" destOrd="0" presId="urn:microsoft.com/office/officeart/2005/8/layout/arrow3"/>
    <dgm:cxn modelId="{FE27CE54-AFE4-BE43-907B-D855E8AA6E22}" type="presParOf" srcId="{33C59C4D-1FEA-E340-8D20-C7459D87F0E4}" destId="{4F823626-16A7-AF4C-BC46-E7BEFE89F0E7}" srcOrd="2" destOrd="0" presId="urn:microsoft.com/office/officeart/2005/8/layout/arrow3"/>
    <dgm:cxn modelId="{CFBEE002-7C5F-304F-A9B6-ACDC34F62BF9}" type="presParOf" srcId="{33C59C4D-1FEA-E340-8D20-C7459D87F0E4}" destId="{B97F438E-CEA1-8E47-8343-9C09D0EA395A}" srcOrd="3" destOrd="0" presId="urn:microsoft.com/office/officeart/2005/8/layout/arrow3"/>
    <dgm:cxn modelId="{F29A9594-EB52-7244-8E4C-60AFEF3E8677}" type="presParOf" srcId="{33C59C4D-1FEA-E340-8D20-C7459D87F0E4}" destId="{812CDCCE-F51F-C942-BC66-16FB450C5014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1BA2A-C42C-CB4C-8B43-BCC2DFE63710}">
      <dsp:nvSpPr>
        <dsp:cNvPr id="0" name=""/>
        <dsp:cNvSpPr/>
      </dsp:nvSpPr>
      <dsp:spPr>
        <a:xfrm>
          <a:off x="4677905" y="1820997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Parti interessate</a:t>
          </a:r>
        </a:p>
      </dsp:txBody>
      <dsp:txXfrm>
        <a:off x="4867978" y="2011070"/>
        <a:ext cx="917755" cy="917755"/>
      </dsp:txXfrm>
    </dsp:sp>
    <dsp:sp modelId="{B948BD31-3306-174B-836B-486A88F1FA59}">
      <dsp:nvSpPr>
        <dsp:cNvPr id="0" name=""/>
        <dsp:cNvSpPr/>
      </dsp:nvSpPr>
      <dsp:spPr>
        <a:xfrm rot="16200000">
          <a:off x="5188957" y="1347972"/>
          <a:ext cx="275798" cy="44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230327" y="1477599"/>
        <a:ext cx="193059" cy="264772"/>
      </dsp:txXfrm>
    </dsp:sp>
    <dsp:sp modelId="{8553E24E-3C3C-6A4E-9723-B8AB4E5C1495}">
      <dsp:nvSpPr>
        <dsp:cNvPr id="0" name=""/>
        <dsp:cNvSpPr/>
      </dsp:nvSpPr>
      <dsp:spPr>
        <a:xfrm>
          <a:off x="4677905" y="2722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Repubblica italiana</a:t>
          </a:r>
        </a:p>
      </dsp:txBody>
      <dsp:txXfrm>
        <a:off x="4867978" y="192795"/>
        <a:ext cx="917755" cy="917755"/>
      </dsp:txXfrm>
    </dsp:sp>
    <dsp:sp modelId="{21DE5712-D2AC-BF4C-8AC2-FD09DCC47581}">
      <dsp:nvSpPr>
        <dsp:cNvPr id="0" name=""/>
        <dsp:cNvSpPr/>
      </dsp:nvSpPr>
      <dsp:spPr>
        <a:xfrm rot="20520000">
          <a:off x="6046175" y="1970778"/>
          <a:ext cx="275798" cy="44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6048200" y="2071819"/>
        <a:ext cx="193059" cy="264772"/>
      </dsp:txXfrm>
    </dsp:sp>
    <dsp:sp modelId="{638336A1-5191-B740-9449-BBA6F825F641}">
      <dsp:nvSpPr>
        <dsp:cNvPr id="0" name=""/>
        <dsp:cNvSpPr/>
      </dsp:nvSpPr>
      <dsp:spPr>
        <a:xfrm>
          <a:off x="6407189" y="1259119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Magistrati</a:t>
          </a:r>
        </a:p>
      </dsp:txBody>
      <dsp:txXfrm>
        <a:off x="6597262" y="1449192"/>
        <a:ext cx="917755" cy="917755"/>
      </dsp:txXfrm>
    </dsp:sp>
    <dsp:sp modelId="{66414463-6FA0-2B48-AF1F-BF09547DF5EF}">
      <dsp:nvSpPr>
        <dsp:cNvPr id="0" name=""/>
        <dsp:cNvSpPr/>
      </dsp:nvSpPr>
      <dsp:spPr>
        <a:xfrm rot="3240000">
          <a:off x="5718747" y="2978498"/>
          <a:ext cx="275798" cy="44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5735800" y="3033286"/>
        <a:ext cx="193059" cy="264772"/>
      </dsp:txXfrm>
    </dsp:sp>
    <dsp:sp modelId="{58BBDA78-C5CE-9846-AF0E-81C1A9CF7E21}">
      <dsp:nvSpPr>
        <dsp:cNvPr id="0" name=""/>
        <dsp:cNvSpPr/>
      </dsp:nvSpPr>
      <dsp:spPr>
        <a:xfrm>
          <a:off x="5746661" y="3292013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Organismi di parità</a:t>
          </a:r>
        </a:p>
      </dsp:txBody>
      <dsp:txXfrm>
        <a:off x="5936734" y="3482086"/>
        <a:ext cx="917755" cy="917755"/>
      </dsp:txXfrm>
    </dsp:sp>
    <dsp:sp modelId="{E7F2F94C-E7B1-E74B-9A57-1067FDFD4E29}">
      <dsp:nvSpPr>
        <dsp:cNvPr id="0" name=""/>
        <dsp:cNvSpPr/>
      </dsp:nvSpPr>
      <dsp:spPr>
        <a:xfrm rot="7560000">
          <a:off x="4659167" y="2978498"/>
          <a:ext cx="275798" cy="44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4724853" y="3033286"/>
        <a:ext cx="193059" cy="264772"/>
      </dsp:txXfrm>
    </dsp:sp>
    <dsp:sp modelId="{6C6F5E83-7C81-EB43-9EBF-32B4DA3255DB}">
      <dsp:nvSpPr>
        <dsp:cNvPr id="0" name=""/>
        <dsp:cNvSpPr/>
      </dsp:nvSpPr>
      <dsp:spPr>
        <a:xfrm>
          <a:off x="3609150" y="3292013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Organismi ispettivi</a:t>
          </a:r>
        </a:p>
      </dsp:txBody>
      <dsp:txXfrm>
        <a:off x="3799223" y="3482086"/>
        <a:ext cx="917755" cy="917755"/>
      </dsp:txXfrm>
    </dsp:sp>
    <dsp:sp modelId="{79B0E2F6-92EA-1340-9ABD-D614DF51B65B}">
      <dsp:nvSpPr>
        <dsp:cNvPr id="0" name=""/>
        <dsp:cNvSpPr/>
      </dsp:nvSpPr>
      <dsp:spPr>
        <a:xfrm rot="11880000">
          <a:off x="4331739" y="1970778"/>
          <a:ext cx="275798" cy="4412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4412453" y="2071819"/>
        <a:ext cx="193059" cy="264772"/>
      </dsp:txXfrm>
    </dsp:sp>
    <dsp:sp modelId="{774E70CB-892D-8D47-99E1-5B245C78CD1D}">
      <dsp:nvSpPr>
        <dsp:cNvPr id="0" name=""/>
        <dsp:cNvSpPr/>
      </dsp:nvSpPr>
      <dsp:spPr>
        <a:xfrm>
          <a:off x="2948622" y="1259119"/>
          <a:ext cx="1297901" cy="1297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Sindacato?</a:t>
          </a:r>
        </a:p>
      </dsp:txBody>
      <dsp:txXfrm>
        <a:off x="3138695" y="1449192"/>
        <a:ext cx="917755" cy="91775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B1C18-19AE-7542-94F3-CBD0C37A8B12}">
      <dsp:nvSpPr>
        <dsp:cNvPr id="0" name=""/>
        <dsp:cNvSpPr/>
      </dsp:nvSpPr>
      <dsp:spPr>
        <a:xfrm>
          <a:off x="0" y="0"/>
          <a:ext cx="6405772" cy="14306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Criteri del salario incentivato e/o del contratto integrativo</a:t>
          </a:r>
          <a:endParaRPr lang="en-US" sz="2700" kern="1200"/>
        </a:p>
      </dsp:txBody>
      <dsp:txXfrm>
        <a:off x="41902" y="41902"/>
        <a:ext cx="4861996" cy="1346840"/>
      </dsp:txXfrm>
    </dsp:sp>
    <dsp:sp modelId="{675993E0-34FB-BC48-9B44-4210BCA2DD54}">
      <dsp:nvSpPr>
        <dsp:cNvPr id="0" name=""/>
        <dsp:cNvSpPr/>
      </dsp:nvSpPr>
      <dsp:spPr>
        <a:xfrm>
          <a:off x="565215" y="1669084"/>
          <a:ext cx="6405772" cy="14306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Superminimi individuali nel privato (e le PEO nel settore pubblico) </a:t>
          </a:r>
          <a:endParaRPr lang="en-US" sz="2700" kern="1200" dirty="0"/>
        </a:p>
      </dsp:txBody>
      <dsp:txXfrm>
        <a:off x="607117" y="1710986"/>
        <a:ext cx="4826834" cy="1346840"/>
      </dsp:txXfrm>
    </dsp:sp>
    <dsp:sp modelId="{278C87F0-F439-C541-A50A-153DD54395B9}">
      <dsp:nvSpPr>
        <dsp:cNvPr id="0" name=""/>
        <dsp:cNvSpPr/>
      </dsp:nvSpPr>
      <dsp:spPr>
        <a:xfrm>
          <a:off x="1130430" y="3338169"/>
          <a:ext cx="6405772" cy="14306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Job </a:t>
          </a:r>
          <a:r>
            <a:rPr lang="it-IT" sz="2700" kern="1200" dirty="0" err="1"/>
            <a:t>description</a:t>
          </a:r>
          <a:r>
            <a:rPr lang="it-IT" sz="2700" kern="1200" dirty="0"/>
            <a:t>, inquadramento   </a:t>
          </a:r>
          <a:endParaRPr lang="en-US" sz="2700" kern="1200" dirty="0"/>
        </a:p>
      </dsp:txBody>
      <dsp:txXfrm>
        <a:off x="1172332" y="3380071"/>
        <a:ext cx="4826834" cy="1346840"/>
      </dsp:txXfrm>
    </dsp:sp>
    <dsp:sp modelId="{19919629-79AC-BA44-B673-BC61FAFE7AD4}">
      <dsp:nvSpPr>
        <dsp:cNvPr id="0" name=""/>
        <dsp:cNvSpPr/>
      </dsp:nvSpPr>
      <dsp:spPr>
        <a:xfrm>
          <a:off x="5475853" y="1084905"/>
          <a:ext cx="929918" cy="92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685085" y="1084905"/>
        <a:ext cx="511454" cy="699763"/>
      </dsp:txXfrm>
    </dsp:sp>
    <dsp:sp modelId="{6EF58CBF-989B-624D-9147-47E8AD4077D4}">
      <dsp:nvSpPr>
        <dsp:cNvPr id="0" name=""/>
        <dsp:cNvSpPr/>
      </dsp:nvSpPr>
      <dsp:spPr>
        <a:xfrm>
          <a:off x="6041069" y="2744452"/>
          <a:ext cx="929918" cy="92991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250301" y="2744452"/>
        <a:ext cx="511454" cy="69976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584CD-4AE8-C344-A8F1-3AAE7D2FD6C0}">
      <dsp:nvSpPr>
        <dsp:cNvPr id="0" name=""/>
        <dsp:cNvSpPr/>
      </dsp:nvSpPr>
      <dsp:spPr>
        <a:xfrm>
          <a:off x="1261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AAA78-59B3-0A49-B12E-5AA12B1177DB}">
      <dsp:nvSpPr>
        <dsp:cNvPr id="0" name=""/>
        <dsp:cNvSpPr/>
      </dsp:nvSpPr>
      <dsp:spPr>
        <a:xfrm>
          <a:off x="493301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Metodo di lettura: il confronto «tecnico» con regole, prassi, comportamenti, scelte organizzative direttamente e indirettamente discriminatorie (retributive, ma non solo) </a:t>
          </a:r>
          <a:endParaRPr lang="en-US" sz="2300" kern="1200" dirty="0"/>
        </a:p>
      </dsp:txBody>
      <dsp:txXfrm>
        <a:off x="575662" y="943292"/>
        <a:ext cx="4263632" cy="2647282"/>
      </dsp:txXfrm>
    </dsp:sp>
    <dsp:sp modelId="{CD3005A8-9469-8B4C-BC0A-93780A6FDEC4}">
      <dsp:nvSpPr>
        <dsp:cNvPr id="0" name=""/>
        <dsp:cNvSpPr/>
      </dsp:nvSpPr>
      <dsp:spPr>
        <a:xfrm>
          <a:off x="5413694" y="393494"/>
          <a:ext cx="4428354" cy="2812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896B7-9033-BB46-8BBF-A7F5351BE606}">
      <dsp:nvSpPr>
        <dsp:cNvPr id="0" name=""/>
        <dsp:cNvSpPr/>
      </dsp:nvSpPr>
      <dsp:spPr>
        <a:xfrm>
          <a:off x="5905734" y="860931"/>
          <a:ext cx="4428354" cy="28120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Metodo di scrittura delle regole: l’interazione tra approccio antidiscriminatorio e processo negoziale </a:t>
          </a:r>
          <a:endParaRPr lang="en-US" sz="2300" kern="1200" dirty="0"/>
        </a:p>
      </dsp:txBody>
      <dsp:txXfrm>
        <a:off x="5988095" y="943292"/>
        <a:ext cx="4263632" cy="264728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F42F0-D174-B043-A839-BA3628F85941}">
      <dsp:nvSpPr>
        <dsp:cNvPr id="0" name=""/>
        <dsp:cNvSpPr/>
      </dsp:nvSpPr>
      <dsp:spPr>
        <a:xfrm>
          <a:off x="0" y="0"/>
          <a:ext cx="8785047" cy="18298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/>
            <a:t>Individuazione del termine di comparazione: l’unica fonte di regolazione, il soggetto ipotetico</a:t>
          </a:r>
          <a:endParaRPr lang="it-IT" sz="3200" kern="1200"/>
        </a:p>
      </dsp:txBody>
      <dsp:txXfrm>
        <a:off x="53596" y="53596"/>
        <a:ext cx="6893708" cy="1722701"/>
      </dsp:txXfrm>
    </dsp:sp>
    <dsp:sp modelId="{4ED57B4F-554E-9849-BF17-C033F1C7527E}">
      <dsp:nvSpPr>
        <dsp:cNvPr id="0" name=""/>
        <dsp:cNvSpPr/>
      </dsp:nvSpPr>
      <dsp:spPr>
        <a:xfrm>
          <a:off x="1550302" y="2236537"/>
          <a:ext cx="8785047" cy="182989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/>
            <a:t>Criteri di determinazione del valore del lavoro</a:t>
          </a:r>
          <a:endParaRPr lang="it-IT" sz="3200" kern="1200"/>
        </a:p>
      </dsp:txBody>
      <dsp:txXfrm>
        <a:off x="1603898" y="2290133"/>
        <a:ext cx="5938121" cy="1722701"/>
      </dsp:txXfrm>
    </dsp:sp>
    <dsp:sp modelId="{F8FB8E2B-792F-374F-A2A5-715F11DFB194}">
      <dsp:nvSpPr>
        <dsp:cNvPr id="0" name=""/>
        <dsp:cNvSpPr/>
      </dsp:nvSpPr>
      <dsp:spPr>
        <a:xfrm>
          <a:off x="7595616" y="1438499"/>
          <a:ext cx="1189431" cy="118943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7863238" y="1438499"/>
        <a:ext cx="654187" cy="8950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E3758-350B-5D45-9D34-95A6070DD26D}">
      <dsp:nvSpPr>
        <dsp:cNvPr id="0" name=""/>
        <dsp:cNvSpPr/>
      </dsp:nvSpPr>
      <dsp:spPr>
        <a:xfrm>
          <a:off x="0" y="0"/>
          <a:ext cx="3420324" cy="441435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62" tIns="330200" rIns="26666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L’attenzione al confronto sull’approccio antidiscriminatorio nel processo negoziale (linguaggio, comparazione corretta, scrivere regole previa verifica di impatto)</a:t>
          </a:r>
          <a:endParaRPr lang="en-US" sz="1700" kern="1200" dirty="0"/>
        </a:p>
      </dsp:txBody>
      <dsp:txXfrm>
        <a:off x="0" y="1677454"/>
        <a:ext cx="3420324" cy="2648612"/>
      </dsp:txXfrm>
    </dsp:sp>
    <dsp:sp modelId="{723BC268-7405-1548-8B06-226B1BB9A340}">
      <dsp:nvSpPr>
        <dsp:cNvPr id="0" name=""/>
        <dsp:cNvSpPr/>
      </dsp:nvSpPr>
      <dsp:spPr>
        <a:xfrm>
          <a:off x="1048008" y="441435"/>
          <a:ext cx="1324306" cy="13243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48" tIns="12700" rIns="1032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1</a:t>
          </a:r>
        </a:p>
      </dsp:txBody>
      <dsp:txXfrm>
        <a:off x="1241948" y="635375"/>
        <a:ext cx="936426" cy="936426"/>
      </dsp:txXfrm>
    </dsp:sp>
    <dsp:sp modelId="{C6C4DF80-76B2-E248-9F65-DB99EA2EA231}">
      <dsp:nvSpPr>
        <dsp:cNvPr id="0" name=""/>
        <dsp:cNvSpPr/>
      </dsp:nvSpPr>
      <dsp:spPr>
        <a:xfrm>
          <a:off x="0" y="4414282"/>
          <a:ext cx="3420324" cy="72"/>
        </a:xfrm>
        <a:prstGeom prst="rect">
          <a:avLst/>
        </a:prstGeom>
        <a:solidFill>
          <a:schemeClr val="accent5">
            <a:hueOff val="-295024"/>
            <a:satOff val="10"/>
            <a:lumOff val="-1373"/>
            <a:alphaOff val="0"/>
          </a:schemeClr>
        </a:solidFill>
        <a:ln w="12700" cap="flat" cmpd="sng" algn="ctr">
          <a:solidFill>
            <a:schemeClr val="accent5">
              <a:hueOff val="-295024"/>
              <a:satOff val="10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BE98A-2414-0C4E-973C-DDA7E07784D6}">
      <dsp:nvSpPr>
        <dsp:cNvPr id="0" name=""/>
        <dsp:cNvSpPr/>
      </dsp:nvSpPr>
      <dsp:spPr>
        <a:xfrm>
          <a:off x="3762356" y="0"/>
          <a:ext cx="3420324" cy="4414354"/>
        </a:xfrm>
        <a:prstGeom prst="rect">
          <a:avLst/>
        </a:prstGeom>
        <a:solidFill>
          <a:schemeClr val="accent5">
            <a:tint val="40000"/>
            <a:alpha val="90000"/>
            <a:hueOff val="-939189"/>
            <a:satOff val="-1199"/>
            <a:lumOff val="-683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939189"/>
              <a:satOff val="-1199"/>
              <a:lumOff val="-6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62" tIns="330200" rIns="26666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Attenzione alla verifiche di impatto delle scelte regolative effettuate nel contratto collettivo (primo e secondo livello) di regole (di primo e secondo livello) solo apparentemente neutre</a:t>
          </a:r>
          <a:endParaRPr lang="en-US" sz="1700" kern="1200" dirty="0"/>
        </a:p>
      </dsp:txBody>
      <dsp:txXfrm>
        <a:off x="3762356" y="1677454"/>
        <a:ext cx="3420324" cy="2648612"/>
      </dsp:txXfrm>
    </dsp:sp>
    <dsp:sp modelId="{B94A4BA3-43B5-BE4A-B588-DC0A461436BE}">
      <dsp:nvSpPr>
        <dsp:cNvPr id="0" name=""/>
        <dsp:cNvSpPr/>
      </dsp:nvSpPr>
      <dsp:spPr>
        <a:xfrm>
          <a:off x="4810365" y="441435"/>
          <a:ext cx="1324306" cy="1324306"/>
        </a:xfrm>
        <a:prstGeom prst="ellipse">
          <a:avLst/>
        </a:prstGeom>
        <a:solidFill>
          <a:schemeClr val="accent5">
            <a:hueOff val="-590047"/>
            <a:satOff val="20"/>
            <a:lumOff val="-2745"/>
            <a:alphaOff val="0"/>
          </a:schemeClr>
        </a:solidFill>
        <a:ln w="12700" cap="flat" cmpd="sng" algn="ctr">
          <a:solidFill>
            <a:schemeClr val="accent5">
              <a:hueOff val="-590047"/>
              <a:satOff val="20"/>
              <a:lumOff val="-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48" tIns="12700" rIns="1032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04305" y="635375"/>
        <a:ext cx="936426" cy="936426"/>
      </dsp:txXfrm>
    </dsp:sp>
    <dsp:sp modelId="{B02E8AB7-FF5C-B142-AC67-B786E41CE8B9}">
      <dsp:nvSpPr>
        <dsp:cNvPr id="0" name=""/>
        <dsp:cNvSpPr/>
      </dsp:nvSpPr>
      <dsp:spPr>
        <a:xfrm>
          <a:off x="3762356" y="4414282"/>
          <a:ext cx="3420324" cy="72"/>
        </a:xfrm>
        <a:prstGeom prst="rect">
          <a:avLst/>
        </a:prstGeom>
        <a:solidFill>
          <a:schemeClr val="accent5">
            <a:hueOff val="-885071"/>
            <a:satOff val="31"/>
            <a:lumOff val="-4118"/>
            <a:alphaOff val="0"/>
          </a:schemeClr>
        </a:solidFill>
        <a:ln w="12700" cap="flat" cmpd="sng" algn="ctr">
          <a:solidFill>
            <a:schemeClr val="accent5">
              <a:hueOff val="-885071"/>
              <a:satOff val="31"/>
              <a:lumOff val="-411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C5F509-C46C-6346-9348-A17635C60290}">
      <dsp:nvSpPr>
        <dsp:cNvPr id="0" name=""/>
        <dsp:cNvSpPr/>
      </dsp:nvSpPr>
      <dsp:spPr>
        <a:xfrm>
          <a:off x="7524712" y="0"/>
          <a:ext cx="3420324" cy="4414354"/>
        </a:xfrm>
        <a:prstGeom prst="rect">
          <a:avLst/>
        </a:prstGeom>
        <a:solidFill>
          <a:schemeClr val="accent5">
            <a:tint val="40000"/>
            <a:alpha val="90000"/>
            <a:hueOff val="-1878378"/>
            <a:satOff val="-2398"/>
            <a:lumOff val="-136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78378"/>
              <a:satOff val="-2398"/>
              <a:lumOff val="-13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662" tIns="330200" rIns="266662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kern="1200" dirty="0"/>
            <a:t>Lo sforzo di raccordare </a:t>
          </a:r>
          <a:r>
            <a:rPr lang="it-IT" sz="1700" b="1" kern="1200" dirty="0"/>
            <a:t>criteri neutri </a:t>
          </a:r>
          <a:r>
            <a:rPr lang="it-IT" sz="1700" kern="1200" dirty="0"/>
            <a:t>(non discriminatori) per </a:t>
          </a:r>
          <a:r>
            <a:rPr lang="it-IT" sz="1700" b="1" kern="1200" dirty="0"/>
            <a:t>tecniche negoziali non neutre </a:t>
          </a:r>
          <a:r>
            <a:rPr lang="it-IT" sz="1700" kern="1200" dirty="0"/>
            <a:t>(attente ad un soggetto di riferimento non uniforme: uomini - donne)</a:t>
          </a:r>
          <a:endParaRPr lang="en-US" sz="1700" kern="1200" dirty="0"/>
        </a:p>
      </dsp:txBody>
      <dsp:txXfrm>
        <a:off x="7524712" y="1677454"/>
        <a:ext cx="3420324" cy="2648612"/>
      </dsp:txXfrm>
    </dsp:sp>
    <dsp:sp modelId="{FB8A3932-80F5-A94A-B519-0A3D525A125E}">
      <dsp:nvSpPr>
        <dsp:cNvPr id="0" name=""/>
        <dsp:cNvSpPr/>
      </dsp:nvSpPr>
      <dsp:spPr>
        <a:xfrm>
          <a:off x="8572721" y="441435"/>
          <a:ext cx="1324306" cy="1324306"/>
        </a:xfrm>
        <a:prstGeom prst="ellipse">
          <a:avLst/>
        </a:prstGeom>
        <a:solidFill>
          <a:schemeClr val="accent5">
            <a:hueOff val="-1180094"/>
            <a:satOff val="41"/>
            <a:lumOff val="-5490"/>
            <a:alphaOff val="0"/>
          </a:schemeClr>
        </a:solidFill>
        <a:ln w="12700" cap="flat" cmpd="sng" algn="ctr">
          <a:solidFill>
            <a:schemeClr val="accent5">
              <a:hueOff val="-1180094"/>
              <a:satOff val="41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3248" tIns="12700" rIns="103248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66661" y="635375"/>
        <a:ext cx="936426" cy="936426"/>
      </dsp:txXfrm>
    </dsp:sp>
    <dsp:sp modelId="{33BAAC91-738F-4840-B69F-E90CF352416C}">
      <dsp:nvSpPr>
        <dsp:cNvPr id="0" name=""/>
        <dsp:cNvSpPr/>
      </dsp:nvSpPr>
      <dsp:spPr>
        <a:xfrm>
          <a:off x="7524712" y="4414282"/>
          <a:ext cx="3420324" cy="72"/>
        </a:xfrm>
        <a:prstGeom prst="rect">
          <a:avLst/>
        </a:prstGeom>
        <a:solidFill>
          <a:schemeClr val="accent5">
            <a:hueOff val="-1475118"/>
            <a:satOff val="51"/>
            <a:lumOff val="-6863"/>
            <a:alphaOff val="0"/>
          </a:schemeClr>
        </a:solidFill>
        <a:ln w="12700" cap="flat" cmpd="sng" algn="ctr">
          <a:solidFill>
            <a:schemeClr val="accent5">
              <a:hueOff val="-1475118"/>
              <a:satOff val="51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D488-0325-F048-9ACA-BDB473DF04DC}">
      <dsp:nvSpPr>
        <dsp:cNvPr id="0" name=""/>
        <dsp:cNvSpPr/>
      </dsp:nvSpPr>
      <dsp:spPr>
        <a:xfrm>
          <a:off x="2129739" y="2253488"/>
          <a:ext cx="1289324" cy="12893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Dir. 2023/970</a:t>
          </a:r>
        </a:p>
      </dsp:txBody>
      <dsp:txXfrm>
        <a:off x="2318556" y="2442305"/>
        <a:ext cx="911690" cy="911690"/>
      </dsp:txXfrm>
    </dsp:sp>
    <dsp:sp modelId="{D92C7725-BA63-E047-8AA6-7C3F0863E2BA}">
      <dsp:nvSpPr>
        <dsp:cNvPr id="0" name=""/>
        <dsp:cNvSpPr/>
      </dsp:nvSpPr>
      <dsp:spPr>
        <a:xfrm rot="16200000">
          <a:off x="2636588" y="1814724"/>
          <a:ext cx="275626" cy="373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677932" y="1930684"/>
        <a:ext cx="192938" cy="223849"/>
      </dsp:txXfrm>
    </dsp:sp>
    <dsp:sp modelId="{FB8770A3-5B4F-1C4E-8C09-171EF871D47D}">
      <dsp:nvSpPr>
        <dsp:cNvPr id="0" name=""/>
        <dsp:cNvSpPr/>
      </dsp:nvSpPr>
      <dsp:spPr>
        <a:xfrm>
          <a:off x="1973610" y="131856"/>
          <a:ext cx="1601582" cy="16015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Dal diritto UE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e dal diritto nazionale (trasposizione)</a:t>
          </a:r>
        </a:p>
      </dsp:txBody>
      <dsp:txXfrm>
        <a:off x="2208156" y="366402"/>
        <a:ext cx="1132490" cy="1132490"/>
      </dsp:txXfrm>
    </dsp:sp>
    <dsp:sp modelId="{D4FBC77E-0BB8-514E-A02A-07518A95F5FB}">
      <dsp:nvSpPr>
        <dsp:cNvPr id="0" name=""/>
        <dsp:cNvSpPr/>
      </dsp:nvSpPr>
      <dsp:spPr>
        <a:xfrm>
          <a:off x="3533474" y="2711610"/>
          <a:ext cx="275626" cy="373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533474" y="2786226"/>
        <a:ext cx="192938" cy="223849"/>
      </dsp:txXfrm>
    </dsp:sp>
    <dsp:sp modelId="{73A65BA4-27A7-654B-B192-2B426063A283}">
      <dsp:nvSpPr>
        <dsp:cNvPr id="0" name=""/>
        <dsp:cNvSpPr/>
      </dsp:nvSpPr>
      <dsp:spPr>
        <a:xfrm>
          <a:off x="3939112" y="2097359"/>
          <a:ext cx="1601582" cy="16015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Dalle relazioni contrattuali collettive </a:t>
          </a:r>
        </a:p>
      </dsp:txBody>
      <dsp:txXfrm>
        <a:off x="4173658" y="2331905"/>
        <a:ext cx="1132490" cy="1132490"/>
      </dsp:txXfrm>
    </dsp:sp>
    <dsp:sp modelId="{D6764825-3A26-D54D-9651-5197C2481900}">
      <dsp:nvSpPr>
        <dsp:cNvPr id="0" name=""/>
        <dsp:cNvSpPr/>
      </dsp:nvSpPr>
      <dsp:spPr>
        <a:xfrm rot="5400000">
          <a:off x="2636588" y="3608496"/>
          <a:ext cx="275626" cy="373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2677932" y="3641768"/>
        <a:ext cx="192938" cy="223849"/>
      </dsp:txXfrm>
    </dsp:sp>
    <dsp:sp modelId="{90C8FDA9-7018-654A-8889-CAF3AB3AFE24}">
      <dsp:nvSpPr>
        <dsp:cNvPr id="0" name=""/>
        <dsp:cNvSpPr/>
      </dsp:nvSpPr>
      <dsp:spPr>
        <a:xfrm>
          <a:off x="1973610" y="4062862"/>
          <a:ext cx="1601582" cy="16015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Dal lavoro pubblico e  in quello privato</a:t>
          </a:r>
        </a:p>
      </dsp:txBody>
      <dsp:txXfrm>
        <a:off x="2208156" y="4297408"/>
        <a:ext cx="1132490" cy="1132490"/>
      </dsp:txXfrm>
    </dsp:sp>
    <dsp:sp modelId="{E705C87C-D267-9C4E-875B-2DB37C5A4474}">
      <dsp:nvSpPr>
        <dsp:cNvPr id="0" name=""/>
        <dsp:cNvSpPr/>
      </dsp:nvSpPr>
      <dsp:spPr>
        <a:xfrm rot="10800000">
          <a:off x="1739702" y="2711610"/>
          <a:ext cx="275626" cy="3730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 rot="10800000">
        <a:off x="1822390" y="2786226"/>
        <a:ext cx="192938" cy="223849"/>
      </dsp:txXfrm>
    </dsp:sp>
    <dsp:sp modelId="{7971FDF8-1EC2-5547-AD20-768F45D8329A}">
      <dsp:nvSpPr>
        <dsp:cNvPr id="0" name=""/>
        <dsp:cNvSpPr/>
      </dsp:nvSpPr>
      <dsp:spPr>
        <a:xfrm>
          <a:off x="8107" y="2097359"/>
          <a:ext cx="1601582" cy="16015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/>
            <a:t>Attraverso le pronunce dei giudici </a:t>
          </a:r>
        </a:p>
      </dsp:txBody>
      <dsp:txXfrm>
        <a:off x="242653" y="2331905"/>
        <a:ext cx="1132490" cy="1132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CF373-C75B-0C47-A3F3-91834B13062D}">
      <dsp:nvSpPr>
        <dsp:cNvPr id="0" name=""/>
        <dsp:cNvSpPr/>
      </dsp:nvSpPr>
      <dsp:spPr>
        <a:xfrm>
          <a:off x="423542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Il confronto: lavoro uguale e lavoro di pari valore</a:t>
          </a:r>
        </a:p>
      </dsp:txBody>
      <dsp:txXfrm>
        <a:off x="472609" y="1158658"/>
        <a:ext cx="2486952" cy="1577131"/>
      </dsp:txXfrm>
    </dsp:sp>
    <dsp:sp modelId="{7659646C-3072-2D4E-93BE-92C7837501DC}">
      <dsp:nvSpPr>
        <dsp:cNvPr id="0" name=""/>
        <dsp:cNvSpPr/>
      </dsp:nvSpPr>
      <dsp:spPr>
        <a:xfrm>
          <a:off x="1846782" y="1511413"/>
          <a:ext cx="3007450" cy="3007450"/>
        </a:xfrm>
        <a:prstGeom prst="leftCircularArrow">
          <a:avLst>
            <a:gd name="adj1" fmla="val 3671"/>
            <a:gd name="adj2" fmla="val 457399"/>
            <a:gd name="adj3" fmla="val 2232910"/>
            <a:gd name="adj4" fmla="val 9024489"/>
            <a:gd name="adj5" fmla="val 4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BD8A8-7A31-1B44-8592-221625C9A6E9}">
      <dsp:nvSpPr>
        <dsp:cNvPr id="0" name=""/>
        <dsp:cNvSpPr/>
      </dsp:nvSpPr>
      <dsp:spPr>
        <a:xfrm>
          <a:off x="998006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La disparità retributiva</a:t>
          </a:r>
        </a:p>
      </dsp:txBody>
      <dsp:txXfrm>
        <a:off x="1024770" y="2811620"/>
        <a:ext cx="2244326" cy="860252"/>
      </dsp:txXfrm>
    </dsp:sp>
    <dsp:sp modelId="{3EF3B85F-EF20-2141-992A-04F392B36B05}">
      <dsp:nvSpPr>
        <dsp:cNvPr id="0" name=""/>
        <dsp:cNvSpPr/>
      </dsp:nvSpPr>
      <dsp:spPr>
        <a:xfrm>
          <a:off x="3821640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Discriminazioni dirette, indirette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Atti non discriminatori</a:t>
          </a:r>
        </a:p>
      </dsp:txBody>
      <dsp:txXfrm>
        <a:off x="3870707" y="1615548"/>
        <a:ext cx="2486952" cy="1577131"/>
      </dsp:txXfrm>
    </dsp:sp>
    <dsp:sp modelId="{725A65D1-C070-0441-8881-DA6D9327BF9D}">
      <dsp:nvSpPr>
        <dsp:cNvPr id="0" name=""/>
        <dsp:cNvSpPr/>
      </dsp:nvSpPr>
      <dsp:spPr>
        <a:xfrm>
          <a:off x="5223338" y="-251125"/>
          <a:ext cx="3337767" cy="3337767"/>
        </a:xfrm>
        <a:prstGeom prst="circularArrow">
          <a:avLst>
            <a:gd name="adj1" fmla="val 3308"/>
            <a:gd name="adj2" fmla="val 408578"/>
            <a:gd name="adj3" fmla="val 19415911"/>
            <a:gd name="adj4" fmla="val 12575511"/>
            <a:gd name="adj5" fmla="val 385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7AB4D-2A55-0442-96DB-28D08237BEAF}">
      <dsp:nvSpPr>
        <dsp:cNvPr id="0" name=""/>
        <dsp:cNvSpPr/>
      </dsp:nvSpPr>
      <dsp:spPr>
        <a:xfrm>
          <a:off x="4396104" y="652700"/>
          <a:ext cx="2297854" cy="913780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Cause </a:t>
          </a:r>
        </a:p>
      </dsp:txBody>
      <dsp:txXfrm>
        <a:off x="4422868" y="679464"/>
        <a:ext cx="2244326" cy="860252"/>
      </dsp:txXfrm>
    </dsp:sp>
    <dsp:sp modelId="{5F3D7A4A-4C07-FA4B-8F96-84FBC607A07C}">
      <dsp:nvSpPr>
        <dsp:cNvPr id="0" name=""/>
        <dsp:cNvSpPr/>
      </dsp:nvSpPr>
      <dsp:spPr>
        <a:xfrm>
          <a:off x="7219739" y="1109591"/>
          <a:ext cx="2585086" cy="2132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Diritti individuali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kern="1200" dirty="0"/>
            <a:t>Diritti collettivi</a:t>
          </a:r>
        </a:p>
      </dsp:txBody>
      <dsp:txXfrm>
        <a:off x="7268806" y="1158658"/>
        <a:ext cx="2486952" cy="1577131"/>
      </dsp:txXfrm>
    </dsp:sp>
    <dsp:sp modelId="{F1E705C1-C8AE-9B4B-88A3-821AD60523CB}">
      <dsp:nvSpPr>
        <dsp:cNvPr id="0" name=""/>
        <dsp:cNvSpPr/>
      </dsp:nvSpPr>
      <dsp:spPr>
        <a:xfrm>
          <a:off x="7794202" y="2784856"/>
          <a:ext cx="2297854" cy="91378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Conseguenze e verifica di impatto</a:t>
          </a:r>
        </a:p>
      </dsp:txBody>
      <dsp:txXfrm>
        <a:off x="7820966" y="2811620"/>
        <a:ext cx="2244326" cy="8602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C0072-D348-034B-A7CD-D65062EE608B}">
      <dsp:nvSpPr>
        <dsp:cNvPr id="0" name=""/>
        <dsp:cNvSpPr/>
      </dsp:nvSpPr>
      <dsp:spPr>
        <a:xfrm rot="21300000">
          <a:off x="265199" y="1738873"/>
          <a:ext cx="9985200" cy="873591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226271-64EC-614A-861E-B991576CFFC1}">
      <dsp:nvSpPr>
        <dsp:cNvPr id="0" name=""/>
        <dsp:cNvSpPr/>
      </dsp:nvSpPr>
      <dsp:spPr>
        <a:xfrm>
          <a:off x="1261872" y="217566"/>
          <a:ext cx="3154680" cy="1740535"/>
        </a:xfrm>
        <a:prstGeom prst="downArrow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E58E7-A4FA-FE42-9BD2-02A6E87B090D}">
      <dsp:nvSpPr>
        <dsp:cNvPr id="0" name=""/>
        <dsp:cNvSpPr/>
      </dsp:nvSpPr>
      <dsp:spPr>
        <a:xfrm>
          <a:off x="5573268" y="0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La via giudiziaria</a:t>
          </a:r>
        </a:p>
      </dsp:txBody>
      <dsp:txXfrm>
        <a:off x="5573268" y="0"/>
        <a:ext cx="3364992" cy="1827561"/>
      </dsp:txXfrm>
    </dsp:sp>
    <dsp:sp modelId="{13D21F16-27A3-7143-AE4C-E88E807435D8}">
      <dsp:nvSpPr>
        <dsp:cNvPr id="0" name=""/>
        <dsp:cNvSpPr/>
      </dsp:nvSpPr>
      <dsp:spPr>
        <a:xfrm>
          <a:off x="6099048" y="2393235"/>
          <a:ext cx="3154680" cy="1740535"/>
        </a:xfrm>
        <a:prstGeom prst="upArrow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3825CA-F914-AF47-B630-2AADAA9573D3}">
      <dsp:nvSpPr>
        <dsp:cNvPr id="0" name=""/>
        <dsp:cNvSpPr/>
      </dsp:nvSpPr>
      <dsp:spPr>
        <a:xfrm>
          <a:off x="1577340" y="2523776"/>
          <a:ext cx="3364992" cy="1827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L’applicazione dei meccanismi della direttiva</a:t>
          </a:r>
        </a:p>
      </dsp:txBody>
      <dsp:txXfrm>
        <a:off x="1577340" y="2523776"/>
        <a:ext cx="3364992" cy="18275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D414C-8AF1-A74E-8669-EC873D9658DB}">
      <dsp:nvSpPr>
        <dsp:cNvPr id="0" name=""/>
        <dsp:cNvSpPr/>
      </dsp:nvSpPr>
      <dsp:spPr>
        <a:xfrm>
          <a:off x="4681" y="1682221"/>
          <a:ext cx="2046990" cy="122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Disposizioni generali</a:t>
          </a:r>
        </a:p>
      </dsp:txBody>
      <dsp:txXfrm>
        <a:off x="40654" y="1718194"/>
        <a:ext cx="1975044" cy="1156248"/>
      </dsp:txXfrm>
    </dsp:sp>
    <dsp:sp modelId="{AE0796E1-A143-9247-9117-AF9F79D2A8C4}">
      <dsp:nvSpPr>
        <dsp:cNvPr id="0" name=""/>
        <dsp:cNvSpPr/>
      </dsp:nvSpPr>
      <dsp:spPr>
        <a:xfrm>
          <a:off x="2256371" y="2042491"/>
          <a:ext cx="433961" cy="50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2256371" y="2144022"/>
        <a:ext cx="303773" cy="304591"/>
      </dsp:txXfrm>
    </dsp:sp>
    <dsp:sp modelId="{F7BE2471-EEB3-2D43-B0A1-BE111E2412CA}">
      <dsp:nvSpPr>
        <dsp:cNvPr id="0" name=""/>
        <dsp:cNvSpPr/>
      </dsp:nvSpPr>
      <dsp:spPr>
        <a:xfrm>
          <a:off x="2870468" y="1682221"/>
          <a:ext cx="2046990" cy="122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Trasparenza retributiva</a:t>
          </a:r>
        </a:p>
      </dsp:txBody>
      <dsp:txXfrm>
        <a:off x="2906441" y="1718194"/>
        <a:ext cx="1975044" cy="1156248"/>
      </dsp:txXfrm>
    </dsp:sp>
    <dsp:sp modelId="{A9794F10-BE2E-F945-AD08-36633C2F15F9}">
      <dsp:nvSpPr>
        <dsp:cNvPr id="0" name=""/>
        <dsp:cNvSpPr/>
      </dsp:nvSpPr>
      <dsp:spPr>
        <a:xfrm>
          <a:off x="5122157" y="2042491"/>
          <a:ext cx="433961" cy="50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5122157" y="2144022"/>
        <a:ext cx="303773" cy="304591"/>
      </dsp:txXfrm>
    </dsp:sp>
    <dsp:sp modelId="{D7D270C5-08EE-C644-92C2-33A4C43C570E}">
      <dsp:nvSpPr>
        <dsp:cNvPr id="0" name=""/>
        <dsp:cNvSpPr/>
      </dsp:nvSpPr>
      <dsp:spPr>
        <a:xfrm>
          <a:off x="5736254" y="1682221"/>
          <a:ext cx="2046990" cy="122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Mezzi di tutela e applicazione</a:t>
          </a:r>
        </a:p>
      </dsp:txBody>
      <dsp:txXfrm>
        <a:off x="5772227" y="1718194"/>
        <a:ext cx="1975044" cy="1156248"/>
      </dsp:txXfrm>
    </dsp:sp>
    <dsp:sp modelId="{75CF011D-36DB-FD40-B97D-FC538E5368BF}">
      <dsp:nvSpPr>
        <dsp:cNvPr id="0" name=""/>
        <dsp:cNvSpPr/>
      </dsp:nvSpPr>
      <dsp:spPr>
        <a:xfrm>
          <a:off x="7987943" y="2042491"/>
          <a:ext cx="433961" cy="5076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800" kern="1200"/>
        </a:p>
      </dsp:txBody>
      <dsp:txXfrm>
        <a:off x="7987943" y="2144022"/>
        <a:ext cx="303773" cy="304591"/>
      </dsp:txXfrm>
    </dsp:sp>
    <dsp:sp modelId="{E1933B6E-7C95-7A4D-82C4-474BDA991D67}">
      <dsp:nvSpPr>
        <dsp:cNvPr id="0" name=""/>
        <dsp:cNvSpPr/>
      </dsp:nvSpPr>
      <dsp:spPr>
        <a:xfrm>
          <a:off x="8602040" y="1682221"/>
          <a:ext cx="2046990" cy="12281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kern="1200" dirty="0"/>
            <a:t>Disposizioni orizzontali </a:t>
          </a:r>
        </a:p>
      </dsp:txBody>
      <dsp:txXfrm>
        <a:off x="8638013" y="1718194"/>
        <a:ext cx="1975044" cy="11562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DB6433-FFC5-5248-AE3F-DFF70712A787}">
      <dsp:nvSpPr>
        <dsp:cNvPr id="0" name=""/>
        <dsp:cNvSpPr/>
      </dsp:nvSpPr>
      <dsp:spPr>
        <a:xfrm>
          <a:off x="3942200" y="0"/>
          <a:ext cx="2631199" cy="108783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Sistema di valutazione delle retribuzioni (diritto Ue)</a:t>
          </a:r>
        </a:p>
      </dsp:txBody>
      <dsp:txXfrm>
        <a:off x="3974062" y="31862"/>
        <a:ext cx="2567475" cy="1024110"/>
      </dsp:txXfrm>
    </dsp:sp>
    <dsp:sp modelId="{AFA97845-D8D4-FD45-97F2-06141A1E665A}">
      <dsp:nvSpPr>
        <dsp:cNvPr id="0" name=""/>
        <dsp:cNvSpPr/>
      </dsp:nvSpPr>
      <dsp:spPr>
        <a:xfrm rot="5400000">
          <a:off x="5053831" y="1115030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-5400000">
        <a:off x="5110943" y="1155824"/>
        <a:ext cx="293715" cy="285556"/>
      </dsp:txXfrm>
    </dsp:sp>
    <dsp:sp modelId="{B635EE0C-2514-FC40-AD57-6D09EDA2D008}">
      <dsp:nvSpPr>
        <dsp:cNvPr id="0" name=""/>
        <dsp:cNvSpPr/>
      </dsp:nvSpPr>
      <dsp:spPr>
        <a:xfrm>
          <a:off x="3942200" y="1631751"/>
          <a:ext cx="2631199" cy="108783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Sistema retributivo (interno)</a:t>
          </a:r>
        </a:p>
      </dsp:txBody>
      <dsp:txXfrm>
        <a:off x="3974062" y="1663613"/>
        <a:ext cx="2567475" cy="1024110"/>
      </dsp:txXfrm>
    </dsp:sp>
    <dsp:sp modelId="{69319D03-63CD-C34E-8B97-4197B7F7573B}">
      <dsp:nvSpPr>
        <dsp:cNvPr id="0" name=""/>
        <dsp:cNvSpPr/>
      </dsp:nvSpPr>
      <dsp:spPr>
        <a:xfrm rot="5400000">
          <a:off x="5053831" y="2746782"/>
          <a:ext cx="407937" cy="4895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/>
        </a:p>
      </dsp:txBody>
      <dsp:txXfrm rot="-5400000">
        <a:off x="5110943" y="2787576"/>
        <a:ext cx="293715" cy="285556"/>
      </dsp:txXfrm>
    </dsp:sp>
    <dsp:sp modelId="{BD47B3FC-14B8-FC47-936F-66E5DD7E839E}">
      <dsp:nvSpPr>
        <dsp:cNvPr id="0" name=""/>
        <dsp:cNvSpPr/>
      </dsp:nvSpPr>
      <dsp:spPr>
        <a:xfrm>
          <a:off x="3942200" y="3263503"/>
          <a:ext cx="2631199" cy="108783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Lavoro privato e Lavoro pubblico</a:t>
          </a:r>
        </a:p>
      </dsp:txBody>
      <dsp:txXfrm>
        <a:off x="3974062" y="3295365"/>
        <a:ext cx="2567475" cy="1024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1A7BD-C0D3-E945-9360-D1501958BBA4}">
      <dsp:nvSpPr>
        <dsp:cNvPr id="0" name=""/>
        <dsp:cNvSpPr/>
      </dsp:nvSpPr>
      <dsp:spPr>
        <a:xfrm>
          <a:off x="0" y="4355907"/>
          <a:ext cx="6949440" cy="1429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Si conferma il campo di applicazione della dir. 2006/54 cd. di rifusione. Manca nel CPO un rilievo specifico e esplicito alla parità retributiva in via autonoma e con strumenti dedicati al di fuori del mero divieto di discriminazione diretta e indiretta. </a:t>
          </a:r>
          <a:endParaRPr lang="en-US" sz="1500" kern="1200"/>
        </a:p>
      </dsp:txBody>
      <dsp:txXfrm>
        <a:off x="0" y="4355907"/>
        <a:ext cx="6949440" cy="1429706"/>
      </dsp:txXfrm>
    </dsp:sp>
    <dsp:sp modelId="{617821C0-9FF0-614C-AD6D-D83153026ADA}">
      <dsp:nvSpPr>
        <dsp:cNvPr id="0" name=""/>
        <dsp:cNvSpPr/>
      </dsp:nvSpPr>
      <dsp:spPr>
        <a:xfrm rot="10800000">
          <a:off x="0" y="2178465"/>
          <a:ext cx="6949440" cy="2198888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La dir. impone un cambiamento di approccio in materia: considera rilevante l’apporto legislativo, ma sposta il piano dell’impegno dello Stato sull’intero funzionamento delle regole ulteriori (centrale è il ruolo delle parti sociali e della contrattazione collettiva e della giurisprudenza dedicata, soprattutto di Cassazione, su cui l’attuazione appoggia a livello nazionale).</a:t>
          </a:r>
          <a:endParaRPr lang="en-US" sz="1500" kern="1200"/>
        </a:p>
      </dsp:txBody>
      <dsp:txXfrm rot="10800000">
        <a:off x="0" y="2178465"/>
        <a:ext cx="6949440" cy="1428771"/>
      </dsp:txXfrm>
    </dsp:sp>
    <dsp:sp modelId="{FD8AB1D2-0946-FA43-8EEE-7C9764B91D80}">
      <dsp:nvSpPr>
        <dsp:cNvPr id="0" name=""/>
        <dsp:cNvSpPr/>
      </dsp:nvSpPr>
      <dsp:spPr>
        <a:xfrm rot="10800000">
          <a:off x="0" y="1022"/>
          <a:ext cx="6949440" cy="2198888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L’attività di trasposizione impone di verificare, se l’adempimento pregresso può essere esteso alla trasparenza retributiva e ai relativi meccanismi di attuazione.</a:t>
          </a:r>
          <a:endParaRPr lang="en-US" sz="1500" kern="1200"/>
        </a:p>
      </dsp:txBody>
      <dsp:txXfrm rot="10800000">
        <a:off x="0" y="1022"/>
        <a:ext cx="6949440" cy="14287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3962E-7642-1F44-9385-A0B62C316897}">
      <dsp:nvSpPr>
        <dsp:cNvPr id="0" name=""/>
        <dsp:cNvSpPr/>
      </dsp:nvSpPr>
      <dsp:spPr>
        <a:xfrm>
          <a:off x="246771" y="1171122"/>
          <a:ext cx="2728439" cy="22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Accordo interconfederale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Accordo quadro nella PA </a:t>
          </a:r>
        </a:p>
      </dsp:txBody>
      <dsp:txXfrm>
        <a:off x="298559" y="1222910"/>
        <a:ext cx="2624863" cy="1664589"/>
      </dsp:txXfrm>
    </dsp:sp>
    <dsp:sp modelId="{95D9C666-1031-5E45-83F2-1820D5C91F70}">
      <dsp:nvSpPr>
        <dsp:cNvPr id="0" name=""/>
        <dsp:cNvSpPr/>
      </dsp:nvSpPr>
      <dsp:spPr>
        <a:xfrm>
          <a:off x="1755666" y="1619401"/>
          <a:ext cx="3138512" cy="3138512"/>
        </a:xfrm>
        <a:prstGeom prst="leftCircularArrow">
          <a:avLst>
            <a:gd name="adj1" fmla="val 3564"/>
            <a:gd name="adj2" fmla="val 442918"/>
            <a:gd name="adj3" fmla="val 2218429"/>
            <a:gd name="adj4" fmla="val 9024489"/>
            <a:gd name="adj5" fmla="val 415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F97A0-0D01-3A48-AC5F-3EC36BB17527}">
      <dsp:nvSpPr>
        <dsp:cNvPr id="0" name=""/>
        <dsp:cNvSpPr/>
      </dsp:nvSpPr>
      <dsp:spPr>
        <a:xfrm>
          <a:off x="853091" y="2939287"/>
          <a:ext cx="2425279" cy="964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Protocollo d’intesa con il Governo sulla condivisione degli obiettivi della dir.?</a:t>
          </a:r>
        </a:p>
      </dsp:txBody>
      <dsp:txXfrm>
        <a:off x="881339" y="2967535"/>
        <a:ext cx="2368783" cy="907957"/>
      </dsp:txXfrm>
    </dsp:sp>
    <dsp:sp modelId="{C955A0CC-F21F-0840-A7BE-8C01779157C6}">
      <dsp:nvSpPr>
        <dsp:cNvPr id="0" name=""/>
        <dsp:cNvSpPr/>
      </dsp:nvSpPr>
      <dsp:spPr>
        <a:xfrm>
          <a:off x="3811056" y="1171122"/>
          <a:ext cx="2728439" cy="22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Separare il pubblico dal privato?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Decreto autonomo o nel CPO?</a:t>
          </a:r>
        </a:p>
      </dsp:txBody>
      <dsp:txXfrm>
        <a:off x="3862844" y="1705137"/>
        <a:ext cx="2624863" cy="1664589"/>
      </dsp:txXfrm>
    </dsp:sp>
    <dsp:sp modelId="{66143FDC-B4E8-AB41-B6F0-F5BE1B2E9F4F}">
      <dsp:nvSpPr>
        <dsp:cNvPr id="0" name=""/>
        <dsp:cNvSpPr/>
      </dsp:nvSpPr>
      <dsp:spPr>
        <a:xfrm>
          <a:off x="5297214" y="-253513"/>
          <a:ext cx="3487146" cy="3487146"/>
        </a:xfrm>
        <a:prstGeom prst="circularArrow">
          <a:avLst>
            <a:gd name="adj1" fmla="val 3208"/>
            <a:gd name="adj2" fmla="val 395273"/>
            <a:gd name="adj3" fmla="val 19429216"/>
            <a:gd name="adj4" fmla="val 12575511"/>
            <a:gd name="adj5" fmla="val 37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EDE3E-25B0-A947-BC65-34E1D6D14173}">
      <dsp:nvSpPr>
        <dsp:cNvPr id="0" name=""/>
        <dsp:cNvSpPr/>
      </dsp:nvSpPr>
      <dsp:spPr>
        <a:xfrm>
          <a:off x="4417376" y="688895"/>
          <a:ext cx="2425279" cy="964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La legge o il decreto legislativo</a:t>
          </a:r>
        </a:p>
      </dsp:txBody>
      <dsp:txXfrm>
        <a:off x="4445624" y="717143"/>
        <a:ext cx="2368783" cy="907957"/>
      </dsp:txXfrm>
    </dsp:sp>
    <dsp:sp modelId="{28500CAC-0437-6943-A253-0AC98F309727}">
      <dsp:nvSpPr>
        <dsp:cNvPr id="0" name=""/>
        <dsp:cNvSpPr/>
      </dsp:nvSpPr>
      <dsp:spPr>
        <a:xfrm>
          <a:off x="7375341" y="1171122"/>
          <a:ext cx="2728439" cy="2250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Casi studio nel pubblico e nel privato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100" kern="1200" dirty="0"/>
            <a:t>Linee guida tecniche condivise </a:t>
          </a:r>
        </a:p>
      </dsp:txBody>
      <dsp:txXfrm>
        <a:off x="7427129" y="1222910"/>
        <a:ext cx="2624863" cy="1664589"/>
      </dsp:txXfrm>
    </dsp:sp>
    <dsp:sp modelId="{792F3F64-DCBD-5E43-B8DE-2681326B19D8}">
      <dsp:nvSpPr>
        <dsp:cNvPr id="0" name=""/>
        <dsp:cNvSpPr/>
      </dsp:nvSpPr>
      <dsp:spPr>
        <a:xfrm>
          <a:off x="7981661" y="2939287"/>
          <a:ext cx="2425279" cy="9644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Il percorso e gli strumenti operativi dedicati</a:t>
          </a:r>
        </a:p>
      </dsp:txBody>
      <dsp:txXfrm>
        <a:off x="8009909" y="2967535"/>
        <a:ext cx="2368783" cy="90795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EBEEF-65DE-7343-98A1-A362AC4DB39F}">
      <dsp:nvSpPr>
        <dsp:cNvPr id="0" name=""/>
        <dsp:cNvSpPr/>
      </dsp:nvSpPr>
      <dsp:spPr>
        <a:xfrm rot="21300000">
          <a:off x="57396" y="1835300"/>
          <a:ext cx="10538919" cy="92203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637B0-57BD-FC4F-9A99-56D706B24039}">
      <dsp:nvSpPr>
        <dsp:cNvPr id="0" name=""/>
        <dsp:cNvSpPr/>
      </dsp:nvSpPr>
      <dsp:spPr>
        <a:xfrm>
          <a:off x="1278445" y="229631"/>
          <a:ext cx="3196113" cy="183705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23626-16A7-AF4C-BC46-E7BEFE89F0E7}">
      <dsp:nvSpPr>
        <dsp:cNvPr id="0" name=""/>
        <dsp:cNvSpPr/>
      </dsp:nvSpPr>
      <dsp:spPr>
        <a:xfrm>
          <a:off x="5646467" y="0"/>
          <a:ext cx="3409188" cy="1928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DAL LIVELLO  NAZIONALE AL LIVELLO AZIENDALE</a:t>
          </a:r>
        </a:p>
      </dsp:txBody>
      <dsp:txXfrm>
        <a:off x="5646467" y="0"/>
        <a:ext cx="3409188" cy="1928907"/>
      </dsp:txXfrm>
    </dsp:sp>
    <dsp:sp modelId="{B97F438E-CEA1-8E47-8343-9C09D0EA395A}">
      <dsp:nvSpPr>
        <dsp:cNvPr id="0" name=""/>
        <dsp:cNvSpPr/>
      </dsp:nvSpPr>
      <dsp:spPr>
        <a:xfrm>
          <a:off x="6179153" y="2525950"/>
          <a:ext cx="3196113" cy="183705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2CDCCE-F51F-C942-BC66-16FB450C5014}">
      <dsp:nvSpPr>
        <dsp:cNvPr id="0" name=""/>
        <dsp:cNvSpPr/>
      </dsp:nvSpPr>
      <dsp:spPr>
        <a:xfrm>
          <a:off x="1598056" y="2663729"/>
          <a:ext cx="3409188" cy="1928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 dirty="0"/>
            <a:t>DAL LIVELLO AZIENDALE AL LIVELLO NAZIONALE</a:t>
          </a:r>
        </a:p>
      </dsp:txBody>
      <dsp:txXfrm>
        <a:off x="1598056" y="2663729"/>
        <a:ext cx="3409188" cy="1928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46620-C411-7D49-A163-73434C34238E}" type="datetimeFigureOut">
              <a:rPr lang="it-IT" smtClean="0"/>
              <a:t>18/03/25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7E39B-B0F9-E04D-9EE4-1125C91A2AB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64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E’ di questi giorni il deposito delle conclusioni dell’AG sul caso </a:t>
            </a:r>
            <a:r>
              <a:rPr lang="it-IT" dirty="0" err="1"/>
              <a:t>itaiano</a:t>
            </a:r>
            <a:r>
              <a:rPr lang="it-IT" dirty="0"/>
              <a:t> della madre lavoratrice di figlio disabile e orario di lavoro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7E39B-B0F9-E04D-9EE4-1125C91A2ABF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5280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7E39B-B0F9-E04D-9EE4-1125C91A2ABF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95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Leggere conclusioni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27E39B-B0F9-E04D-9EE4-1125C91A2ABF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65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03C36-BB82-C84D-A955-B4FA02E44FF3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9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F1AE5-1AE5-2E41-9591-5DD5685C7554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0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82847-4729-6A4E-863C-D1DA42B8A782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4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A4CB9-954D-0344-A23A-5BB25BF7C469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B1CE7-8DFA-0C4B-B0EC-4CBF5E8B5BBD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F888-88F5-274D-8F6A-5D6F0E1D70DC}" type="datetime1">
              <a:rPr lang="it-IT" smtClean="0"/>
              <a:t>18/03/25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11AF7-83B6-5445-8877-B8F6D7FC9B96}" type="datetime1">
              <a:rPr lang="it-IT" smtClean="0"/>
              <a:t>18/03/25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6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B435-A68E-A141-9A28-C1DA311586B7}" type="datetime1">
              <a:rPr lang="it-IT" smtClean="0"/>
              <a:t>18/03/25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4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B76AE-15FF-C94E-BBE2-054988E3F24E}" type="datetime1">
              <a:rPr lang="it-IT" smtClean="0"/>
              <a:t>18/03/25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3577-A02C-E74B-8CB7-DF80E7957291}" type="datetime1">
              <a:rPr lang="it-IT" smtClean="0"/>
              <a:t>18/03/25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90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8F9C8-EED2-144B-B641-9750F40F03D9}" type="datetime1">
              <a:rPr lang="it-IT" smtClean="0"/>
              <a:t>18/03/25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0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9F3A6E9B-AED8-844F-B293-3A700309D7D7}" type="datetime1">
              <a:rPr lang="it-IT" smtClean="0"/>
              <a:t>18/03/25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Laura Calafà - Università di Verona 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0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8" r:id="rId6"/>
    <p:sldLayoutId id="2147483733" r:id="rId7"/>
    <p:sldLayoutId id="2147483734" r:id="rId8"/>
    <p:sldLayoutId id="2147483735" r:id="rId9"/>
    <p:sldLayoutId id="2147483737" r:id="rId10"/>
    <p:sldLayoutId id="214748373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Pezzi di plastica di un puzzle">
            <a:extLst>
              <a:ext uri="{FF2B5EF4-FFF2-40B4-BE49-F238E27FC236}">
                <a16:creationId xmlns:a16="http://schemas.microsoft.com/office/drawing/2014/main" id="{6C95F8E6-D3B2-78BF-25E3-638E261B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33" b="124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C3FDE34-47D2-3575-E708-639754555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1880329"/>
            <a:ext cx="5649211" cy="3685731"/>
          </a:xfrm>
        </p:spPr>
        <p:txBody>
          <a:bodyPr anchor="t">
            <a:noAutofit/>
          </a:bodyPr>
          <a:lstStyle/>
          <a:p>
            <a:pPr algn="l"/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L’autonomia</a:t>
            </a:r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collettiva</a:t>
            </a:r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e la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trasversalità</a:t>
            </a:r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pubblico</a:t>
            </a:r>
            <a:r>
              <a:rPr lang="en-US" b="1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b="1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privato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A0131B4-2321-D3D4-B31B-E9D873285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437176"/>
            <a:ext cx="4007587" cy="1290807"/>
          </a:xfrm>
        </p:spPr>
        <p:txBody>
          <a:bodyPr anchor="ctr">
            <a:normAutofit/>
          </a:bodyPr>
          <a:lstStyle/>
          <a:p>
            <a:pPr algn="l"/>
            <a:r>
              <a:rPr lang="it-IT" sz="2200" dirty="0"/>
              <a:t>Laura Calafà </a:t>
            </a:r>
          </a:p>
        </p:txBody>
      </p:sp>
      <p:pic>
        <p:nvPicPr>
          <p:cNvPr id="10" name="Immagine 9" descr="Immagine che contiene testo, logo, Carattere, simbolo&#10;&#10;Il contenuto generato dall'IA potrebbe non essere corretto.">
            <a:extLst>
              <a:ext uri="{FF2B5EF4-FFF2-40B4-BE49-F238E27FC236}">
                <a16:creationId xmlns:a16="http://schemas.microsoft.com/office/drawing/2014/main" id="{3D821191-9430-ADAA-CFCB-874C76076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879" y="548640"/>
            <a:ext cx="5162681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68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A6C3E5-1800-9C24-F0C5-E44631A14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2C12270-41E4-CF82-634E-20C2B18D5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3EEF3B-FE59-A909-6D37-517CE3E60D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19" r="36006"/>
          <a:stretch/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5A3BC88-2297-C7FC-7687-69A28CD3F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7" y="603504"/>
            <a:ext cx="5916168" cy="1527048"/>
          </a:xfrm>
        </p:spPr>
        <p:txBody>
          <a:bodyPr anchor="b">
            <a:normAutofit/>
          </a:bodyPr>
          <a:lstStyle/>
          <a:p>
            <a:r>
              <a:rPr lang="it-IT" sz="3300" dirty="0"/>
              <a:t>Individuale e collettivo nelle fonti della retribuzione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00EF40-EEFD-25D8-5F73-F44AA9FC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7" y="2214282"/>
            <a:ext cx="5916168" cy="409507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 direttiva 2023/970 (art. 13) valorizza il </a:t>
            </a:r>
            <a:r>
              <a:rPr lang="it-IT" sz="13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Dialogo sociale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una scelta non praticata nella dir. 2019/1152 dedicata alle condizioni di lavoro trasparenti e prevedibili, con ciò confermando la diversa natura e il diverso ruolo del sindacato nelle due direttive che valorizzano la trasparenza delle condizioni di lavoro</a:t>
            </a:r>
          </a:p>
          <a:p>
            <a:pPr algn="just">
              <a:lnSpc>
                <a:spcPct val="110000"/>
              </a:lnSpc>
            </a:pP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livello macro, l’art. 13 prevede, in particolare, che «Fatta salva l'autonomia delle parti sociali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gli Stati membri adottano</a:t>
            </a:r>
            <a:r>
              <a:rPr lang="it-IT" sz="1300" b="1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misure adeguate affinché le parti sociali siano effettivamente coinvolte, attraverso un confronto riguardante i diritti e gli</a:t>
            </a:r>
            <a:r>
              <a:rPr lang="it-IT" sz="1300" b="1" spc="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obblighi</a:t>
            </a:r>
            <a:r>
              <a:rPr lang="it-IT" sz="1300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stabiliti</a:t>
            </a:r>
            <a:r>
              <a:rPr lang="it-IT" sz="1300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nella</a:t>
            </a:r>
            <a:r>
              <a:rPr lang="it-IT" sz="1300" b="1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presente</a:t>
            </a:r>
            <a:r>
              <a:rPr lang="it-IT" sz="1300" b="1" spc="-2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direttiva,</a:t>
            </a:r>
            <a:r>
              <a:rPr lang="it-IT" sz="1300" b="1" spc="-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it-IT" sz="1300" b="1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del</a:t>
            </a:r>
            <a:r>
              <a:rPr lang="it-IT" sz="1300" b="1" spc="-1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caso,</a:t>
            </a:r>
            <a:r>
              <a:rPr lang="it-IT" sz="1300" b="1" spc="-20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it-IT" sz="1300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richiesta</a:t>
            </a:r>
            <a:r>
              <a:rPr lang="it-IT" sz="1300" b="1" spc="-2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300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tali</a:t>
            </a:r>
            <a:r>
              <a:rPr lang="it-IT" sz="1300" b="1" spc="-15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b="1" dirty="0">
                <a:latin typeface="Arial" panose="020B0604020202020204" pitchFamily="34" charset="0"/>
                <a:ea typeface="Times New Roman" panose="02020603050405020304" pitchFamily="18" charset="0"/>
              </a:rPr>
              <a:t>parti.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 conformemente al diritto e alle prassi nazionali, Fatta salva l'autonomia delle parti sociali e tenendo conto della diversità delle prassi nazionali, gli Stati membri adottano</a:t>
            </a:r>
            <a:r>
              <a:rPr lang="it-IT" sz="13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misure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adeguate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</a:t>
            </a:r>
            <a:r>
              <a:rPr lang="it-IT" sz="1300" spc="9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promuovere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ruolo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delle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parti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sociali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incoraggiare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l'esercizio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</a:t>
            </a:r>
            <a:r>
              <a:rPr lang="it-IT" sz="1300" spc="7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diritto</a:t>
            </a:r>
            <a:r>
              <a:rPr lang="it-IT" sz="1300" spc="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300" spc="8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contrattazione</a:t>
            </a:r>
            <a:r>
              <a:rPr lang="it-IT" sz="13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collettiva</a:t>
            </a:r>
            <a:r>
              <a:rPr lang="it-IT" sz="1300" spc="-1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relazione alle misure volte a contrastare la discriminazione retributiva e il relativo impatto negativo sulla valutazione dei</a:t>
            </a:r>
            <a:r>
              <a:rPr lang="it-IT" sz="13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lavori</a:t>
            </a:r>
            <a:r>
              <a:rPr lang="it-IT" sz="13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svolti</a:t>
            </a:r>
            <a:r>
              <a:rPr lang="it-IT" sz="13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prevalentemente</a:t>
            </a:r>
            <a:r>
              <a:rPr lang="it-IT" sz="13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3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 lavoratori di un solo sesso».</a:t>
            </a: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it-IT" sz="13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B0CFE38-4B64-A3A8-1B4B-97E22F95C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67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3A98E4-36C4-8489-A940-3A7A2E40D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85" y="1356038"/>
            <a:ext cx="3937298" cy="4166010"/>
          </a:xfrm>
        </p:spPr>
        <p:txBody>
          <a:bodyPr>
            <a:normAutofit fontScale="90000"/>
          </a:bodyPr>
          <a:lstStyle/>
          <a:p>
            <a:r>
              <a:rPr lang="it-IT" sz="2700" dirty="0"/>
              <a:t>Considerando 30 e la collaborazione stabile con il sindacato: la </a:t>
            </a:r>
            <a:r>
              <a:rPr lang="it-IT" sz="2700" dirty="0">
                <a:latin typeface="Arial" panose="020B0604020202020204" pitchFamily="34" charset="0"/>
              </a:rPr>
              <a:t>c</a:t>
            </a:r>
            <a:r>
              <a:rPr lang="it-IT" sz="27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entralità della collaborazione con il sindacato per l’attuazione efficace della direttiva che merita di essere praticata a tutti i livelli e con tutti gli strumenti</a:t>
            </a:r>
            <a:br>
              <a:rPr lang="it-IT" sz="2700" dirty="0">
                <a:effectLst/>
                <a:latin typeface="EUAlbertina"/>
                <a:ea typeface="Aptos" panose="020B0004020202020204" pitchFamily="34" charset="0"/>
                <a:cs typeface="EUAlbertina"/>
              </a:rPr>
            </a:br>
            <a:r>
              <a:rPr lang="it-IT" dirty="0"/>
              <a:t>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8DDBA9-20F1-7B4A-8783-4BA48C281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852" y="717630"/>
            <a:ext cx="6804948" cy="4992600"/>
          </a:xfrm>
        </p:spPr>
        <p:txBody>
          <a:bodyPr anchor="t">
            <a:normAutofit/>
          </a:bodyPr>
          <a:lstStyle/>
          <a:p>
            <a:pPr algn="just"/>
            <a:r>
              <a:rPr lang="it-IT" sz="15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Considerando 30</a:t>
            </a:r>
            <a:r>
              <a:rPr lang="it-IT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 della direttiva, le regole delle stessa presuppongono una collaborazione forte e stabile con il sindacato e non solo con i datori di lavoro (come si evince anche dall’art. 11 poco sopra ricordato): «Gli Stati membri dovrebbero provvedere </a:t>
            </a:r>
            <a:r>
              <a:rPr lang="it-IT" sz="15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affinchè</a:t>
            </a:r>
            <a:r>
              <a:rPr lang="it-IT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 siano resi disponibili </a:t>
            </a:r>
            <a:r>
              <a:rPr lang="it-IT" sz="15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formazione e strumenti e metodologie specifici per sostenere e orientare i datori di lavoro nella valutazione di ciò che costituisce lavoro di pari valore</a:t>
            </a:r>
            <a:r>
              <a:rPr lang="it-IT" sz="15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. Ciò dovrebbe facilitare l’applicazione di tale concetto, in particolare per le micro, piccole e medie imprese. Tenendo conto del diritto dei contratti collettivi e/o delle prassi nazionali, </a:t>
            </a:r>
            <a:r>
              <a:rPr lang="it-IT" sz="15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EUAlbertina"/>
              </a:rPr>
              <a:t>gli Stati membri dovrebbero essere in grado di affidare lo sviluppo di strumenti e metodologie specifici alle parti sociali o di svilupparli in cooperazione con le parti sociali o previa consultazione con esse».  </a:t>
            </a:r>
          </a:p>
          <a:p>
            <a:pPr marL="0" indent="0">
              <a:buNone/>
            </a:pPr>
            <a:endParaRPr lang="it-IT" sz="15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604BC8D-013F-75A7-344F-DB00B7FEA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78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91F80E3-CE49-97F6-D73C-FFFE8F1F0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it-IT" dirty="0"/>
              <a:t>Sul ruolo (e l’eventuale assenza) dei rappresentanti dei lavoratori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BCFC31-6009-7CAA-D3B7-6880414A0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 lnSpcReduction="10000"/>
          </a:bodyPr>
          <a:lstStyle/>
          <a:p>
            <a:r>
              <a:rPr lang="it-IT" sz="1500">
                <a:effectLst/>
                <a:ea typeface="Aptos" panose="020B0004020202020204" pitchFamily="34" charset="0"/>
              </a:rPr>
              <a:t>Sul </a:t>
            </a:r>
            <a:r>
              <a:rPr lang="it-IT" sz="1500" b="1">
                <a:effectLst/>
                <a:ea typeface="Aptos" panose="020B0004020202020204" pitchFamily="34" charset="0"/>
              </a:rPr>
              <a:t>ruolo dei rappresentanti dei lavoratori</a:t>
            </a:r>
            <a:r>
              <a:rPr lang="it-IT" sz="1500">
                <a:effectLst/>
                <a:ea typeface="Aptos" panose="020B0004020202020204" pitchFamily="34" charset="0"/>
              </a:rPr>
              <a:t> (art. 7), in particolare, oltre a supportare il lavoratore o la lavoratrice nell’esercizio delle prerogative individuali (sempre regolati nell’art. 7), i rappresentanti verificano la correttezza delle informazioni garantite dalla dirigenza del datore di lavoro previa </a:t>
            </a:r>
            <a:r>
              <a:rPr lang="it-IT" sz="1500" b="1">
                <a:effectLst/>
                <a:ea typeface="Aptos" panose="020B0004020202020204" pitchFamily="34" charset="0"/>
              </a:rPr>
              <a:t>consultazione</a:t>
            </a:r>
            <a:r>
              <a:rPr lang="it-IT" sz="1500">
                <a:effectLst/>
                <a:ea typeface="Aptos" panose="020B0004020202020204" pitchFamily="34" charset="0"/>
              </a:rPr>
              <a:t> con i rappresentanti dei lavoratori e hanno il diritto di accesso alle metodologie applicate dal datore di lavoro (sistemi di </a:t>
            </a:r>
            <a:r>
              <a:rPr lang="it-IT" sz="1500" i="1">
                <a:effectLst/>
                <a:ea typeface="Aptos" panose="020B0004020202020204" pitchFamily="34" charset="0"/>
              </a:rPr>
              <a:t>job </a:t>
            </a:r>
            <a:r>
              <a:rPr lang="it-IT" sz="1500" i="1" err="1">
                <a:effectLst/>
                <a:ea typeface="Aptos" panose="020B0004020202020204" pitchFamily="34" charset="0"/>
              </a:rPr>
              <a:t>evaluation</a:t>
            </a:r>
            <a:r>
              <a:rPr lang="it-IT" sz="1500">
                <a:effectLst/>
                <a:ea typeface="Aptos" panose="020B0004020202020204" pitchFamily="34" charset="0"/>
              </a:rPr>
              <a:t> ad esempio).</a:t>
            </a:r>
            <a:r>
              <a:rPr lang="it-IT" sz="1500">
                <a:effectLst/>
              </a:rPr>
              <a:t> </a:t>
            </a:r>
          </a:p>
          <a:p>
            <a:r>
              <a:rPr lang="it-IT" sz="1500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 segnalare la questione dell’eventuale assenza di rappresentati dei lavoratori: il Considerando 24 spiega che la presenza del rappresentante è funzionale a «proteggere i lavoratori e affrontarne i timori di vittimizzazione nell’applicazione del principio della parità di retribuzione». Da approfondire l’assenza dei rappresentanti in azienda: la direttiva scrive che i lavoratori «dovrebbero poter essere rappresentati da un rappresentante a loro scelta».</a:t>
            </a:r>
            <a:endParaRPr lang="it-IT" sz="15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15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96ED700-22DF-BF63-352C-F3EBD9334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65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886F0C-97E2-5D7A-5765-6C69E269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11019513" cy="1527048"/>
          </a:xfrm>
        </p:spPr>
        <p:txBody>
          <a:bodyPr anchor="b">
            <a:normAutofit/>
          </a:bodyPr>
          <a:lstStyle/>
          <a:p>
            <a:r>
              <a:rPr lang="it-IT"/>
              <a:t>La direttiva e il diritto a negoziare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27FC32-02BA-A70E-F162-369B2F64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11019514" cy="4096512"/>
          </a:xfrm>
        </p:spPr>
        <p:txBody>
          <a:bodyPr>
            <a:normAutofit/>
          </a:bodyPr>
          <a:lstStyle/>
          <a:p>
            <a:r>
              <a:rPr lang="it-IT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Rispetto alle associazioni sindacali, poi, si ricordi </a:t>
            </a:r>
            <a:r>
              <a:rPr lang="it-IT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l’art. 30</a:t>
            </a:r>
            <a:r>
              <a:rPr lang="it-IT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della direttiva rubricato </a:t>
            </a:r>
            <a:r>
              <a:rPr lang="it-IT" b="1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Contrattazione e azioni collettive</a:t>
            </a:r>
            <a:r>
              <a:rPr lang="it-IT" kern="10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interviene sul rapporto tra la direttiva e il diritto di negoziare, concludere e applicare contratti collettivi o di intraprendere azioni collettive conformemente al diritto o alle prassi nazionali: la direttiva non deve pregiudicare in alcun modo questi diritti. </a:t>
            </a:r>
            <a:endParaRPr lang="it-IT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5261E30-E0D3-39E5-6B1C-C8820C7D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</p:spTree>
    <p:extLst>
      <p:ext uri="{BB962C8B-B14F-4D97-AF65-F5344CB8AC3E}">
        <p14:creationId xmlns:p14="http://schemas.microsoft.com/office/powerpoint/2010/main" val="395709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C581A-D2EB-4AB6-9AF1-B4FB26EA9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75FD9-0732-C3D0-B595-EC254B59C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3200" dirty="0"/>
              <a:t>Dopo la dir. 2023/970: il ragionamento di base sulle conseguenze e l’impatto negativo da contrastare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8C366C1-1C54-75F8-DAAA-1F8EA1E097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B17478-AA23-52B1-E363-2834E062C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1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51922D2-D397-9EA4-A66D-55B0884D1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8390CF-BA3C-2E92-90F1-1CAF2ED4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548639"/>
            <a:ext cx="3494314" cy="5786638"/>
          </a:xfrm>
        </p:spPr>
        <p:txBody>
          <a:bodyPr anchor="t">
            <a:normAutofit/>
          </a:bodyPr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sz="2200" dirty="0"/>
              <a:t>La trasposizione nazionale come processo: i tempi lunghi che dovevano consentire una riflessione condivisa dedicata … ricordando i 65 anni dell’accordo interconfederale del 1960!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714DFD-B1AC-609A-8E7E-38FFB3B43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B01F783B-BC0D-63CB-ACDE-B429EF170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166224"/>
              </p:ext>
            </p:extLst>
          </p:nvPr>
        </p:nvGraphicFramePr>
        <p:xfrm>
          <a:off x="4608246" y="548640"/>
          <a:ext cx="6949440" cy="578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6728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E7874-F04D-0E33-E3E0-7545DDDC9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La trasposizione a livello nazionale (nel lavoro pubblico e in quello privato): il d.lgs. è obbligatorio, ma non basta!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6F42A696-EDA0-6DED-AAB6-7AD7A4F7CD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444439"/>
              </p:ext>
            </p:extLst>
          </p:nvPr>
        </p:nvGraphicFramePr>
        <p:xfrm>
          <a:off x="612775" y="1716088"/>
          <a:ext cx="10653713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D88B003-7AB5-34CF-E772-260176E4A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1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9ED440-E51C-4687-0916-753D7306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RUOLO DEL SINDACATO 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1A4A2F06-5900-A9E3-9EAA-762989F340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7307782"/>
              </p:ext>
            </p:extLst>
          </p:nvPr>
        </p:nvGraphicFramePr>
        <p:xfrm>
          <a:off x="612775" y="1716088"/>
          <a:ext cx="10653713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B788124-B55A-4BD3-2F49-DCB9DF15D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65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23B85F9-9CA8-2B5F-4522-0B5D742E7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5974A3-C756-CC19-CF3C-5D3CFCCA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720" y="1293963"/>
            <a:ext cx="4998300" cy="245905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La costruzione del ragionamento antidiscriminatorio nel diritto sindacale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007FC13-1869-4FB9-AEB2-180838C8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Laura Calafà - Università di Verona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7FA4265-DE0D-23D9-20C5-E62ADF61D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111" y="336431"/>
            <a:ext cx="4286049" cy="60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50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A466FCC-26A6-AD0C-513D-472AAABEC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723B8D4-0AE8-D6AF-2BB7-D28836088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1252728"/>
            <a:ext cx="2905613" cy="4768815"/>
          </a:xfrm>
        </p:spPr>
        <p:txBody>
          <a:bodyPr>
            <a:normAutofit/>
          </a:bodyPr>
          <a:lstStyle/>
          <a:p>
            <a:r>
              <a:rPr lang="it-IT" sz="2400" dirty="0"/>
              <a:t>Questioni pratiche che un/una rappresentante sindacale nelle aziende private e/o negli enti pubblici affronta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0F0838C-2D6A-AEDA-36FD-A3E6CCCF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0272C54A-A7D2-C96C-25EA-20C7E6ED23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875925"/>
              </p:ext>
            </p:extLst>
          </p:nvPr>
        </p:nvGraphicFramePr>
        <p:xfrm>
          <a:off x="4021483" y="1252728"/>
          <a:ext cx="7536203" cy="4768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888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CD0420-0788-36AB-B70E-D9AA4DF82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 chi interessa la direttiva a livello nazionale?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7C8EE79F-C3FF-1D2F-000A-D8F7819A1A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2775" y="1716088"/>
          <a:ext cx="10653713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F35AFDF-D291-D391-5DB6-0FC3BFD5F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11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2AFC67-0973-EC0D-F14E-710D701B2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glietti adesivi su una parete">
            <a:extLst>
              <a:ext uri="{FF2B5EF4-FFF2-40B4-BE49-F238E27FC236}">
                <a16:creationId xmlns:a16="http://schemas.microsoft.com/office/drawing/2014/main" id="{EEA69DCE-F868-2C0A-DACE-CB9661C4B2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037" r="12300" b="2"/>
          <a:stretch/>
        </p:blipFill>
        <p:spPr>
          <a:xfrm>
            <a:off x="4752550" y="10"/>
            <a:ext cx="743945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D1BD393-A4BD-83B8-AA46-19A6F5AD3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1" y="603504"/>
            <a:ext cx="3553412" cy="1527048"/>
          </a:xfrm>
        </p:spPr>
        <p:txBody>
          <a:bodyPr anchor="b">
            <a:normAutofit fontScale="90000"/>
          </a:bodyPr>
          <a:lstStyle/>
          <a:p>
            <a:r>
              <a:rPr lang="it-IT" sz="3300" dirty="0"/>
              <a:t>Nella prospettiva sindacale occorre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A55322-BCA5-9BDD-DDB7-8611E9BF0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80" y="2212848"/>
            <a:ext cx="3553413" cy="412242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500" dirty="0"/>
              <a:t>Lavorare sulla classificazione dei lavori in base a schemi stereotipati (sotto-valutazione e sotto-remunerazione delle caratteristiche proprie delle mansioni “tipicamente” femminili)</a:t>
            </a:r>
          </a:p>
          <a:p>
            <a:pPr>
              <a:lnSpc>
                <a:spcPct val="110000"/>
              </a:lnSpc>
            </a:pPr>
            <a:r>
              <a:rPr lang="it-IT" sz="1500" dirty="0"/>
              <a:t>Comprendere il lavoro di pari valore (non quello uguale, più semplice): le domande a cui rispondere </a:t>
            </a:r>
          </a:p>
          <a:p>
            <a:pPr>
              <a:lnSpc>
                <a:spcPct val="110000"/>
              </a:lnSpc>
            </a:pPr>
            <a:r>
              <a:rPr lang="it-IT" sz="1500" dirty="0"/>
              <a:t>A) come individuo il lavoratore comparabile?</a:t>
            </a:r>
          </a:p>
          <a:p>
            <a:pPr>
              <a:lnSpc>
                <a:spcPct val="110000"/>
              </a:lnSpc>
            </a:pPr>
            <a:r>
              <a:rPr lang="it-IT" sz="1500" dirty="0"/>
              <a:t>B) come misuro il valore del lavoro in modo neutrale dal punto di vista del genere?</a:t>
            </a:r>
          </a:p>
          <a:p>
            <a:pPr>
              <a:lnSpc>
                <a:spcPct val="110000"/>
              </a:lnSpc>
            </a:pPr>
            <a:endParaRPr lang="it-IT" sz="15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956254B-DB24-F543-C69F-0F5D905F3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8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BA7680-B1FB-4B6B-2155-45DD5D6C4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a formula di calcolo">
            <a:extLst>
              <a:ext uri="{FF2B5EF4-FFF2-40B4-BE49-F238E27FC236}">
                <a16:creationId xmlns:a16="http://schemas.microsoft.com/office/drawing/2014/main" id="{140A4E77-DD69-BCD0-3F00-BB3EB00E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9CCD9CD-49AE-3D3E-923B-81ECD3FB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332383"/>
            <a:ext cx="12192000" cy="452561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5000">
                <a:srgbClr val="000000">
                  <a:alpha val="35000"/>
                </a:srgbClr>
              </a:gs>
              <a:gs pos="10000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30078EB-A58C-4B96-385B-76268957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06" y="3991500"/>
            <a:ext cx="8837546" cy="1870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>
                <a:solidFill>
                  <a:srgbClr val="FFFFFF"/>
                </a:solidFill>
              </a:rPr>
              <a:t>Metodo, tecnica e linguaggio nel diritto sindacale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55E46F-7D62-98B9-4DE5-9BCBA342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Laura Calafà - Università di Verona </a:t>
            </a:r>
          </a:p>
        </p:txBody>
      </p:sp>
    </p:spTree>
    <p:extLst>
      <p:ext uri="{BB962C8B-B14F-4D97-AF65-F5344CB8AC3E}">
        <p14:creationId xmlns:p14="http://schemas.microsoft.com/office/powerpoint/2010/main" val="1155595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556E242-718C-CCEF-CE4F-6C859B20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it-IT" dirty="0"/>
              <a:t>Tradurre il diritto </a:t>
            </a:r>
            <a:r>
              <a:rPr lang="it-IT" i="1" dirty="0"/>
              <a:t>gender sensitive </a:t>
            </a:r>
            <a:r>
              <a:rPr lang="it-IT" dirty="0"/>
              <a:t>nell’attività sindacale: integrare logica e regole antidiscriminatorie nell’attività contrattuale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D36426C-B83D-7196-51CF-CF17AC8D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1DEAB70A-5814-6670-CA83-286435E16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658756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8494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587E41-605C-A8E4-8BA5-0E0B3797C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9" name="Picture 8" descr="Matite colorate che disegnano curve su sfondo">
            <a:extLst>
              <a:ext uri="{FF2B5EF4-FFF2-40B4-BE49-F238E27FC236}">
                <a16:creationId xmlns:a16="http://schemas.microsoft.com/office/drawing/2014/main" id="{33495B60-37A5-06D2-EFE2-BB0FF1E4A2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417" b="53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BD48A03-0DF9-3063-CB15-1BC2AEC79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614416"/>
            <a:ext cx="12191999" cy="1243584"/>
          </a:xfrm>
          <a:prstGeom prst="rect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8AD1DB3-225A-EE8C-D6EF-B31403BEA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5768969"/>
            <a:ext cx="8183880" cy="9601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Metodo di scrittura: farsi carico delle differenze retributive per neutralizzare gli effetti discriminatori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E0E07EE-C495-F53B-21FF-BD865833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43800" y="177862"/>
            <a:ext cx="39319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Laura Calafà - Università di Verona </a:t>
            </a:r>
          </a:p>
        </p:txBody>
      </p:sp>
    </p:spTree>
    <p:extLst>
      <p:ext uri="{BB962C8B-B14F-4D97-AF65-F5344CB8AC3E}">
        <p14:creationId xmlns:p14="http://schemas.microsoft.com/office/powerpoint/2010/main" val="1205248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01D877A-08A4-01EF-DE6C-DB74D5411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it-IT" dirty="0"/>
              <a:t>La questione del lavoro di pari valore 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83292B-E4E5-A21D-BB1B-E955D40B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id="{D56C0AB4-A77B-2E24-0DF9-967761DA53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009435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85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44305E3-F1AA-036E-B464-51B92F0D42A8}"/>
              </a:ext>
            </a:extLst>
          </p:cNvPr>
          <p:cNvSpPr txBox="1"/>
          <p:nvPr/>
        </p:nvSpPr>
        <p:spPr>
          <a:xfrm>
            <a:off x="717452" y="1005840"/>
            <a:ext cx="10902462" cy="41544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933" i="1" dirty="0">
                <a:latin typeface="Aptos" panose="020B0004020202020204" pitchFamily="34" charset="0"/>
              </a:rPr>
              <a:t>Articolo 3  </a:t>
            </a:r>
            <a:r>
              <a:rPr lang="it-IT" sz="2933" b="1" dirty="0">
                <a:latin typeface="Aptos" panose="020B0004020202020204" pitchFamily="34" charset="0"/>
              </a:rPr>
              <a:t>Definizioni</a:t>
            </a:r>
          </a:p>
          <a:p>
            <a:endParaRPr lang="it-IT" sz="2933" dirty="0">
              <a:latin typeface="Aptos" panose="020B0004020202020204" pitchFamily="34" charset="0"/>
            </a:endParaRPr>
          </a:p>
          <a:p>
            <a:pPr algn="just"/>
            <a:r>
              <a:rPr lang="it-IT" sz="2933" dirty="0">
                <a:latin typeface="Aptos" panose="020B0004020202020204" pitchFamily="34" charset="0"/>
              </a:rPr>
              <a:t>1. lett. h) </a:t>
            </a:r>
            <a:r>
              <a:rPr lang="it-IT" sz="2933" b="1" dirty="0">
                <a:solidFill>
                  <a:srgbClr val="C00000"/>
                </a:solidFill>
                <a:latin typeface="Aptos" panose="020B0004020202020204" pitchFamily="34" charset="0"/>
              </a:rPr>
              <a:t>«categoria di lavoratori»</a:t>
            </a:r>
            <a:r>
              <a:rPr lang="it-IT" sz="2933" dirty="0">
                <a:solidFill>
                  <a:srgbClr val="C00000"/>
                </a:solidFill>
                <a:latin typeface="Aptos" panose="020B0004020202020204" pitchFamily="34" charset="0"/>
              </a:rPr>
              <a:t>: </a:t>
            </a:r>
            <a:r>
              <a:rPr lang="it-IT" sz="2933" dirty="0">
                <a:latin typeface="Aptos" panose="020B0004020202020204" pitchFamily="34" charset="0"/>
              </a:rPr>
              <a:t>i lavoratori che svolgono lo stesso lavoro o </a:t>
            </a:r>
            <a:r>
              <a:rPr lang="it-IT" sz="2933" b="1" dirty="0">
                <a:solidFill>
                  <a:srgbClr val="C00000"/>
                </a:solidFill>
                <a:latin typeface="Aptos" panose="020B0004020202020204" pitchFamily="34" charset="0"/>
              </a:rPr>
              <a:t>un lavoro di pari valore </a:t>
            </a:r>
            <a:r>
              <a:rPr lang="it-IT" sz="2933" dirty="0">
                <a:latin typeface="Aptos" panose="020B0004020202020204" pitchFamily="34" charset="0"/>
              </a:rPr>
              <a:t>raggruppati in modo non arbitrario sulla base dei criteri non discriminatori, oggettivi e neutri sotto il profilo del genere </a:t>
            </a:r>
            <a:r>
              <a:rPr lang="it-IT" sz="2933" b="1" dirty="0">
                <a:solidFill>
                  <a:srgbClr val="C00000"/>
                </a:solidFill>
                <a:latin typeface="Aptos" panose="020B0004020202020204" pitchFamily="34" charset="0"/>
              </a:rPr>
              <a:t>di cui all'articolo 4, paragrafo 4</a:t>
            </a:r>
            <a:r>
              <a:rPr lang="it-IT" sz="2933" dirty="0">
                <a:solidFill>
                  <a:srgbClr val="C00000"/>
                </a:solidFill>
                <a:latin typeface="Aptos" panose="020B0004020202020204" pitchFamily="34" charset="0"/>
              </a:rPr>
              <a:t>,</a:t>
            </a:r>
            <a:r>
              <a:rPr lang="it-IT" sz="2933" dirty="0">
                <a:latin typeface="Aptos" panose="020B0004020202020204" pitchFamily="34" charset="0"/>
              </a:rPr>
              <a:t> dal datore di lavoro dei lavoratori e, se del caso, in collaborazione con i rappresentanti dei lavoratori conformemente al diritto e/o alle prassi nazionali;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25A3B9C-43C0-CEFB-9D88-E48B83AD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8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A3B1AA11-FEEC-78F9-9EB8-F0F9105FA233}"/>
              </a:ext>
            </a:extLst>
          </p:cNvPr>
          <p:cNvSpPr txBox="1"/>
          <p:nvPr/>
        </p:nvSpPr>
        <p:spPr>
          <a:xfrm>
            <a:off x="365761" y="1699522"/>
            <a:ext cx="11422966" cy="3600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933" dirty="0">
                <a:solidFill>
                  <a:srgbClr val="C00000"/>
                </a:solidFill>
                <a:latin typeface="Aptos" panose="020B0004020202020204" pitchFamily="34" charset="0"/>
              </a:rPr>
              <a:t>Articolo 4 </a:t>
            </a:r>
            <a:r>
              <a:rPr lang="it-IT" sz="2933" b="1" dirty="0">
                <a:solidFill>
                  <a:srgbClr val="C00000"/>
                </a:solidFill>
                <a:latin typeface="Aptos" panose="020B0004020202020204" pitchFamily="34" charset="0"/>
              </a:rPr>
              <a:t>Stesso lavoro e lavoro di pari valore</a:t>
            </a:r>
          </a:p>
          <a:p>
            <a:endParaRPr lang="it-IT" sz="2933" dirty="0">
              <a:latin typeface="Aptos" panose="020B0004020202020204" pitchFamily="34" charset="0"/>
            </a:endParaRPr>
          </a:p>
          <a:p>
            <a:pPr algn="just"/>
            <a:r>
              <a:rPr lang="it-IT" sz="2933" dirty="0">
                <a:latin typeface="Aptos" panose="020B0004020202020204" pitchFamily="34" charset="0"/>
              </a:rPr>
              <a:t>4. </a:t>
            </a:r>
            <a:r>
              <a:rPr lang="it-IT" sz="2000" dirty="0">
                <a:latin typeface="Aptos" panose="020B0004020202020204" pitchFamily="34" charset="0"/>
              </a:rPr>
              <a:t>I sistemi retributivi sono tali da consentire di valutare se i lavoratori si trovano in una situazione comparabile per quanto riguarda il valore del lavoro sulla base di criteri oggettivi e neutri sotto il profilo del genere 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concordati con i rappresentanti dei lavoratori, laddove tali rappresentanti esistano.</a:t>
            </a:r>
            <a:r>
              <a:rPr lang="it-IT" sz="2000" dirty="0">
                <a:latin typeface="Aptos" panose="020B0004020202020204" pitchFamily="34" charset="0"/>
              </a:rPr>
              <a:t> Tali criteri non si fondano, direttamente o indirettamente, sul sesso dei lavoratori e includono 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le competenze, l'impegno, le responsabilità e le condizioni di lavoro</a:t>
            </a:r>
            <a:r>
              <a:rPr lang="it-IT" sz="2000" dirty="0">
                <a:solidFill>
                  <a:srgbClr val="C00000"/>
                </a:solidFill>
                <a:latin typeface="Aptos" panose="020B0004020202020204" pitchFamily="34" charset="0"/>
              </a:rPr>
              <a:t>, </a:t>
            </a:r>
            <a:r>
              <a:rPr lang="it-IT" sz="2000" dirty="0">
                <a:latin typeface="Aptos" panose="020B0004020202020204" pitchFamily="34" charset="0"/>
              </a:rPr>
              <a:t>nonché, se del caso, qualsiasi altro fattore pertinente al lavoro o alla posizione specifici. Sono applicati in modo oggettivo e neutro dal punto di vista del genere, escludendo qualsiasi discriminazione diretta o indiretta fondata sul sesso. </a:t>
            </a:r>
            <a:r>
              <a:rPr lang="it-IT" sz="2000" b="1" dirty="0">
                <a:solidFill>
                  <a:srgbClr val="C00000"/>
                </a:solidFill>
                <a:latin typeface="Aptos" panose="020B0004020202020204" pitchFamily="34" charset="0"/>
              </a:rPr>
              <a:t>In particolare, le pertinenti competenze trasversali non devono essere sottovalutate</a:t>
            </a:r>
            <a:r>
              <a:rPr lang="it-IT" sz="2000" dirty="0">
                <a:solidFill>
                  <a:srgbClr val="C00000"/>
                </a:solidFill>
                <a:latin typeface="Aptos" panose="020B0004020202020204" pitchFamily="34" charset="0"/>
              </a:rPr>
              <a:t>. 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C2F39BA-2AC9-4AEF-C415-B00F7BDD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3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75942-CCD1-2D7E-202F-68CE91D87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800" dirty="0"/>
              <a:t>La fonte unica che stabilisce le condizioni retributive: la riflessione da avviare nei cd settori segregati (a prevalente presenza femminile)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85018A-FF4C-76DE-EDAC-1A3B7E130F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>
              <a:effectLst/>
              <a:latin typeface="Aptos" panose="020B0004020202020204" pitchFamily="34" charset="0"/>
            </a:endParaRPr>
          </a:p>
          <a:p>
            <a:r>
              <a:rPr lang="it-IT" dirty="0">
                <a:effectLst/>
                <a:latin typeface="Aptos" panose="020B0004020202020204" pitchFamily="34" charset="0"/>
              </a:rPr>
              <a:t>Art. 19, par. 1, Dir. 2023/970: «Nel determinare se i lavoratori di sesso femminile e di sesso maschile svolgano lo stesso lavoro o un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lavoro di pari valore, la valutazione volta a stabilire se i lavoratori si trovano in una situazione analoga non si limita alle situazioni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in cui i lavoratori di sesso femminile e di sesso maschile lavorano per lo stesso datore di lavoro, ma è estesa alla </a:t>
            </a:r>
            <a:r>
              <a:rPr lang="it-IT" dirty="0">
                <a:solidFill>
                  <a:srgbClr val="C00000"/>
                </a:solidFill>
                <a:effectLst/>
                <a:latin typeface="Aptos" panose="020B0004020202020204" pitchFamily="34" charset="0"/>
              </a:rPr>
              <a:t>fonte unica che stabilisce le condizioni retributive».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79DE46-EC93-472A-7D8A-246772DDE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722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487E4D-BEBE-D6EB-83ED-DF4348F4F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6982"/>
            <a:ext cx="5862396" cy="1028112"/>
          </a:xfrm>
        </p:spPr>
        <p:txBody>
          <a:bodyPr anchor="b">
            <a:normAutofit/>
          </a:bodyPr>
          <a:lstStyle/>
          <a:p>
            <a:r>
              <a:rPr lang="it-IT" dirty="0"/>
              <a:t>La valutazione congiunta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0D11C8-7FDC-63CF-E82B-66B681AA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75" y="1649507"/>
            <a:ext cx="6581320" cy="496644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L’art. 10, in particolare, impone agli Stati membri di adottare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misure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appropriate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garantire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che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datori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lavoro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soggetti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all'obbligo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spc="-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comunicazione</a:t>
            </a:r>
            <a:r>
              <a:rPr lang="it-IT" sz="11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informazioni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sulle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retribuzioni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11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norma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dell'articolo</a:t>
            </a:r>
            <a:r>
              <a:rPr lang="it-IT" sz="11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effettuino,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it-IT" sz="11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cooperazione</a:t>
            </a:r>
            <a:r>
              <a:rPr lang="it-IT" sz="11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</a:t>
            </a:r>
            <a:r>
              <a:rPr lang="it-IT" sz="1100" spc="-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lang="it-IT" sz="1100" spc="-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rappresentanti</a:t>
            </a:r>
            <a:r>
              <a:rPr lang="it-IT" sz="1100" spc="-18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dei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propri</a:t>
            </a:r>
            <a:r>
              <a:rPr lang="it-IT" sz="11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lavoratori,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una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valutazione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congiunta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delle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retribuzioni</a:t>
            </a:r>
            <a:r>
              <a:rPr lang="it-IT" sz="11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qualora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siano</a:t>
            </a:r>
            <a:r>
              <a:rPr lang="it-IT" sz="1100" spc="6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soddisfatte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tutte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</a:t>
            </a:r>
            <a:r>
              <a:rPr lang="it-IT" sz="1100" spc="6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condizioni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seguenti: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tabLst>
                <a:tab pos="229235" algn="l"/>
              </a:tabLst>
            </a:pP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a) le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informazioni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sulle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retribuzioni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rivelano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differenza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livello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retributivo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medio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lavoratori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sesso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femminile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100" kern="100" spc="-1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sesso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maschile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pari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almeno</a:t>
            </a:r>
            <a:r>
              <a:rPr lang="it-IT" sz="1100" kern="10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sz="1100" kern="100" spc="-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r>
              <a:rPr lang="it-IT" sz="1100" kern="10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</a:t>
            </a:r>
            <a:r>
              <a:rPr lang="it-IT" sz="1100" kern="10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una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qualsiasi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categoria</a:t>
            </a:r>
            <a:r>
              <a:rPr lang="it-IT" sz="1100" kern="100" spc="-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-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lavoratori;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tabLst>
                <a:tab pos="229235" algn="l"/>
              </a:tabLst>
            </a:pP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b) il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datore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lavoro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motivato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tale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differenza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livello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retributivo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medio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sulla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criteri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oggettivi</a:t>
            </a:r>
            <a:r>
              <a:rPr lang="it-IT" sz="1100" kern="100" spc="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neutri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sotto</a:t>
            </a:r>
            <a:r>
              <a:rPr lang="it-IT" sz="1100" kern="100" spc="-1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profilo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100" kern="100" spc="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genere;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0000"/>
              </a:lnSpc>
              <a:tabLst>
                <a:tab pos="229235" algn="l"/>
              </a:tabLst>
            </a:pP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c) il datore di lavoro non ha corretto tale differenza immotivata di livello retributivo medio entro sei mesi dalla data della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comunicazione delle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informazioni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sulle retribuzioni».</a:t>
            </a:r>
            <a:endParaRPr lang="it-I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La valutazione congiunta ha una finalità chiara e precisa: «individuare, correggere e prevenire differenze</a:t>
            </a:r>
            <a:r>
              <a:rPr lang="it-IT" sz="1100" spc="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retributive tra lavoratori di sesso femminile e di sesso maschile che non sono motivate sulla base di criteri oggettivi e</a:t>
            </a:r>
            <a:r>
              <a:rPr lang="it-IT" sz="1100" spc="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neutri</a:t>
            </a:r>
            <a:r>
              <a:rPr lang="it-IT" sz="1100" spc="-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sotto</a:t>
            </a:r>
            <a:r>
              <a:rPr lang="it-IT" sz="1100" spc="-1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il</a:t>
            </a:r>
            <a:r>
              <a:rPr lang="it-IT" sz="1100" spc="-1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profilo</a:t>
            </a:r>
            <a:r>
              <a:rPr lang="it-IT" sz="1100" spc="-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del</a:t>
            </a:r>
            <a:r>
              <a:rPr lang="it-IT" sz="1100" spc="-5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genere». </a:t>
            </a:r>
            <a:endParaRPr lang="it-IT" sz="1100" dirty="0"/>
          </a:p>
        </p:txBody>
      </p:sp>
      <p:pic>
        <p:nvPicPr>
          <p:cNvPr id="7" name="Graphic 6" descr="Segno di spunta">
            <a:extLst>
              <a:ext uri="{FF2B5EF4-FFF2-40B4-BE49-F238E27FC236}">
                <a16:creationId xmlns:a16="http://schemas.microsoft.com/office/drawing/2014/main" id="{3E34BCBD-6ADA-1949-1378-BE870EBC4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1395" y="1102440"/>
            <a:ext cx="4681506" cy="4681506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1775FA0-EF9C-713E-41F2-EA909C5D5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29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taglio del simbolo dei transgender">
            <a:extLst>
              <a:ext uri="{FF2B5EF4-FFF2-40B4-BE49-F238E27FC236}">
                <a16:creationId xmlns:a16="http://schemas.microsoft.com/office/drawing/2014/main" id="{A8E951BE-0065-549A-B928-1FAF73B5F7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07" r="25122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12F0AAE-B8A9-6743-139C-79C59EF57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59418"/>
            <a:ext cx="6035040" cy="1529932"/>
          </a:xfrm>
        </p:spPr>
        <p:txBody>
          <a:bodyPr anchor="b">
            <a:normAutofit/>
          </a:bodyPr>
          <a:lstStyle/>
          <a:p>
            <a:r>
              <a:rPr lang="it-IT" dirty="0"/>
              <a:t>La </a:t>
            </a:r>
            <a:r>
              <a:rPr lang="it-IT" dirty="0" err="1"/>
              <a:t>multimensionalità</a:t>
            </a:r>
            <a:r>
              <a:rPr lang="it-IT" dirty="0"/>
              <a:t> della valutazione congiunta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8CC49B-67EB-2F76-FFEB-93977A3BC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872190"/>
            <a:ext cx="6035040" cy="472639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Comprende</a:t>
            </a:r>
            <a:r>
              <a:rPr lang="it-IT" sz="1100" spc="-2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un'analisi</a:t>
            </a:r>
            <a:r>
              <a:rPr lang="it-IT" sz="11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della</a:t>
            </a:r>
            <a:r>
              <a:rPr lang="it-IT" sz="11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percentuale</a:t>
            </a:r>
            <a:r>
              <a:rPr lang="it-IT" sz="11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</a:t>
            </a:r>
            <a:r>
              <a:rPr lang="it-IT" sz="11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sesso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femminile</a:t>
            </a:r>
            <a:r>
              <a:rPr lang="it-IT" sz="11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11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sesso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maschile</a:t>
            </a:r>
            <a:r>
              <a:rPr lang="it-IT" sz="11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it-IT" sz="1100" spc="3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ciascuna</a:t>
            </a:r>
            <a:r>
              <a:rPr lang="it-IT" sz="1100" spc="2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categoria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3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lavoratori; </a:t>
            </a:r>
          </a:p>
          <a:p>
            <a:pPr>
              <a:lnSpc>
                <a:spcPct val="110000"/>
              </a:lnSpc>
            </a:pP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 informazioni sui livelli retributivi medi dei lavoratori di sesso femminile e maschile e sulle componenti complementari o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variabili,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ciascuna categoria</a:t>
            </a:r>
            <a:r>
              <a:rPr lang="it-IT" sz="1100" spc="1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lavoratori; eventuali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differenze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nei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livelli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retributivi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sesso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femminile</a:t>
            </a:r>
            <a:r>
              <a:rPr lang="it-IT" sz="1100" spc="5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sesso</a:t>
            </a:r>
            <a:r>
              <a:rPr lang="it-IT" sz="1100" spc="4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maschile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</a:t>
            </a:r>
            <a:r>
              <a:rPr lang="it-IT" sz="1100" spc="5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ciascuna</a:t>
            </a:r>
            <a:r>
              <a:rPr lang="it-IT" sz="1100" spc="4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categoria</a:t>
            </a:r>
            <a:r>
              <a:rPr lang="it-IT" sz="1100" spc="-17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100" spc="15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lavoratori;</a:t>
            </a:r>
            <a:endParaRPr lang="it-I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d) le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ragioni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differenze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livelli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retributivi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medi,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sulla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</a:t>
            </a:r>
            <a:r>
              <a:rPr lang="it-IT" sz="1100" kern="100" spc="6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criteri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oggettivi</a:t>
            </a:r>
            <a:r>
              <a:rPr lang="it-IT" sz="1100" kern="100" spc="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sotto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profilo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genere,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</a:t>
            </a:r>
            <a:r>
              <a:rPr lang="it-IT" sz="1100" kern="100" spc="-1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caso,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stabilite</a:t>
            </a:r>
            <a:r>
              <a:rPr lang="it-IT" sz="1100" kern="100" spc="-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congiuntamente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dai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rappresentanti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lavoratori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datore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lavoro;</a:t>
            </a:r>
            <a:endParaRPr lang="it-IT" sz="1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e) la percentuale di lavoratori di sesso femminile e di sesso maschile che hanno beneficiato di un miglioramento delle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spc="-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retribuzioni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seguito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loro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rientro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congedo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maternità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paternità,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congedo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parentale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it-IT" sz="1100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dal</a:t>
            </a:r>
            <a:r>
              <a:rPr lang="it-IT" sz="1100" kern="100" spc="-3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congedo</a:t>
            </a:r>
            <a:r>
              <a:rPr lang="it-IT" sz="1100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it-IT" sz="1100" kern="100" spc="-1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prestatori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 assistenza, se tale miglioramento si</a:t>
            </a:r>
            <a:r>
              <a:rPr lang="it-IT" sz="11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 verificato</a:t>
            </a:r>
            <a:r>
              <a:rPr lang="it-IT" sz="1100" kern="100" spc="16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nella</a:t>
            </a:r>
            <a:r>
              <a:rPr lang="it-IT" sz="1100" kern="100" spc="16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categoria di lavoratori</a:t>
            </a:r>
            <a:r>
              <a:rPr lang="it-IT" sz="1100" kern="100" spc="17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pertinente durante il periodo</a:t>
            </a:r>
            <a:r>
              <a:rPr lang="it-IT" sz="1100" kern="100" spc="-1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cui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è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stato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fruito</a:t>
            </a:r>
            <a:r>
              <a:rPr lang="it-IT" sz="1100" kern="100" spc="-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sz="1100" kern="100" spc="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congedo;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sz="1100" kern="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misure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affrontare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differenze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retribuzione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sono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motivate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sulla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criteri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oggettivi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neutri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sotto</a:t>
            </a:r>
            <a:r>
              <a:rPr lang="it-IT" sz="1100" kern="100" spc="-18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il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profilo</a:t>
            </a:r>
            <a:r>
              <a:rPr lang="it-IT" sz="11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100" kern="100" spc="2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genere; g) una</a:t>
            </a:r>
            <a:r>
              <a:rPr lang="it-IT" sz="1100" kern="100" spc="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valutazione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dell'efficacia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misure</a:t>
            </a:r>
            <a:r>
              <a:rPr lang="it-IT" sz="1100" kern="100" spc="6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derivanti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precedenti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valutazioni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congiunte</a:t>
            </a:r>
            <a:r>
              <a:rPr lang="it-IT" sz="1100" kern="100" spc="5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delle</a:t>
            </a:r>
            <a:r>
              <a:rPr lang="it-IT" sz="1100" kern="100" spc="5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retribuzioni».</a:t>
            </a:r>
            <a:endParaRPr lang="it-IT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it-IT" sz="11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25F54DA-4253-3B84-E72C-6F17E1E6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51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D905D5B-81A8-A5BA-F070-2788B26E0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FE45892-285B-5651-7075-48914C6F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2885707"/>
            <a:ext cx="4781605" cy="2332799"/>
          </a:xfrm>
        </p:spPr>
        <p:txBody>
          <a:bodyPr anchor="t">
            <a:normAutofit/>
          </a:bodyPr>
          <a:lstStyle/>
          <a:p>
            <a:r>
              <a:rPr lang="it-IT" dirty="0"/>
              <a:t>Come leggere la direttiva 2023/970?</a:t>
            </a:r>
            <a:br>
              <a:rPr lang="it-IT" dirty="0"/>
            </a:br>
            <a:r>
              <a:rPr lang="it-IT" dirty="0"/>
              <a:t>Questione di approccio …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12CA36A-03CF-4698-058D-9A90A0A902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923563"/>
              </p:ext>
            </p:extLst>
          </p:nvPr>
        </p:nvGraphicFramePr>
        <p:xfrm>
          <a:off x="6030551" y="548639"/>
          <a:ext cx="5548803" cy="579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0102C94-3B81-925C-887B-05E307565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44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Segno di spunta">
            <a:extLst>
              <a:ext uri="{FF2B5EF4-FFF2-40B4-BE49-F238E27FC236}">
                <a16:creationId xmlns:a16="http://schemas.microsoft.com/office/drawing/2014/main" id="{37A490AF-4254-5579-1D57-9C85869AF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87C5DDC-4240-385D-F70B-296D794E7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it-IT" dirty="0"/>
              <a:t>Per concludere: l’obbligo di correzione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B61308-33C2-BA3C-D85E-EC4CBB22E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 fontScale="92500" lnSpcReduction="20000"/>
          </a:bodyPr>
          <a:lstStyle/>
          <a:p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L’obbligo di correzione delle differenze retributive immotivate è attuazione delle misure derivanti dalla valutazione congiunta delle retribuzioni, obbligo da esercitarsi entro un periodo di tempo ragionevole e in stretta collaborazione con i rappresentanti dei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lavoratori, conformemente al diritto e/o alle prassi nazionali. </a:t>
            </a:r>
          </a:p>
          <a:p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Queste disposizioni sono da integrare, a livello nazionale, nei diversi livelli del contratto collettivo, preferibilmente nella parte dedicata alle retribuzioni. Del resto, come ricorda l’art. 10 della direttiva, l'attuazione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«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delle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misure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comprende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un'analisi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degli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attuali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sistemi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valutazione e classificazione professionale neutri sotto il profilo del genere o l'istituzione di tali sistemi per garantire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l'esclusione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</a:t>
            </a:r>
            <a:r>
              <a:rPr lang="it-IT" sz="1500" spc="-3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qualsiasi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discriminazione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retributiva</a:t>
            </a:r>
            <a:r>
              <a:rPr lang="it-IT" sz="1500" spc="-3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diretta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indiretta</a:t>
            </a:r>
            <a:r>
              <a:rPr lang="it-IT" sz="1500" spc="-3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fondata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sul</a:t>
            </a:r>
            <a:r>
              <a:rPr lang="it-IT" sz="1500" spc="-3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sesso».</a:t>
            </a:r>
            <a:endParaRPr lang="it-IT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L'ispettorato del lavoro e/o l'organismo per la parità possono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essere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invitati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prendere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parte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alla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it-IT" sz="15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procedura.</a:t>
            </a:r>
            <a:r>
              <a:rPr lang="it-IT" sz="1500" spc="5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it-IT" sz="15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150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1BD6B75-A7AE-9B74-380C-0D295692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67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52379F-EA71-96DE-F7B3-CB907F7D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sfida della complessità e la pratica graduale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9272CF-07ED-EC5E-E5B3-CBCC957B7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effectLst/>
                <a:latin typeface="Aptos" panose="020B0004020202020204" pitchFamily="34" charset="0"/>
              </a:rPr>
              <a:t>Disarticolare il complessivo trattamento uniforme offerto a lavoratori e lavoratrici, al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fine di verificarne gli effetti discriminatori tra donne e uomini.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it-IT" dirty="0">
              <a:effectLst/>
              <a:latin typeface="Aptos" panose="020B00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dirty="0">
                <a:effectLst/>
                <a:latin typeface="Aptos" panose="020B0004020202020204" pitchFamily="34" charset="0"/>
              </a:rPr>
              <a:t>L’attenzione a criteri </a:t>
            </a:r>
            <a:r>
              <a:rPr lang="it-IT" i="1" dirty="0">
                <a:effectLst/>
                <a:latin typeface="Aptos" panose="020B0004020202020204" pitchFamily="34" charset="0"/>
              </a:rPr>
              <a:t>gender</a:t>
            </a:r>
            <a:r>
              <a:rPr lang="it-IT" i="1" dirty="0">
                <a:latin typeface="Aptos" panose="020B0004020202020204" pitchFamily="34" charset="0"/>
              </a:rPr>
              <a:t> </a:t>
            </a:r>
            <a:r>
              <a:rPr lang="it-IT" i="1" dirty="0" err="1">
                <a:effectLst/>
                <a:latin typeface="Aptos" panose="020B0004020202020204" pitchFamily="34" charset="0"/>
              </a:rPr>
              <a:t>neutral</a:t>
            </a:r>
            <a:r>
              <a:rPr lang="it-IT" i="1" dirty="0">
                <a:effectLst/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è parte di questo articolato ragionamento giuridico-sindacale come ci ricorda il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Considerando 10 della dir. 2023/9708 «qualora si utilizzi un sistema di classificazione professionale per determinare le retribuzioni, questo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deve basarsi sugli stessi criteri neutri sotto il profilo del genere e dovrebbe essere elaborato in modo da eliminare le discriminazioni</a:t>
            </a:r>
            <a:r>
              <a:rPr lang="it-IT" dirty="0">
                <a:latin typeface="Aptos" panose="020B0004020202020204" pitchFamily="34" charset="0"/>
              </a:rPr>
              <a:t> </a:t>
            </a:r>
            <a:r>
              <a:rPr lang="it-IT" dirty="0">
                <a:effectLst/>
                <a:latin typeface="Aptos" panose="020B0004020202020204" pitchFamily="34" charset="0"/>
              </a:rPr>
              <a:t>fondate sul sesso».</a:t>
            </a:r>
          </a:p>
          <a:p>
            <a:pPr>
              <a:buNone/>
            </a:pPr>
            <a:endParaRPr lang="it-IT" dirty="0">
              <a:effectLst/>
              <a:latin typeface="Times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9A0175F-4E97-4C49-A3C3-E3017A0B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24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3CF00F-82D0-0DBA-75D5-1D01B452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37707A-BB1E-3B60-FCC3-A412D6E8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945037" cy="1133856"/>
          </a:xfrm>
        </p:spPr>
        <p:txBody>
          <a:bodyPr anchor="t">
            <a:normAutofit/>
          </a:bodyPr>
          <a:lstStyle/>
          <a:p>
            <a:r>
              <a:rPr lang="it-IT" dirty="0"/>
              <a:t>Processo negoziale e strategia sindacale attenta al funzionamento del diritto antidiscriminatorio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3CF251D-7601-B3D2-3EBB-3A15CE1DC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Laura Calafà - Università di Verona </a:t>
            </a:r>
          </a:p>
        </p:txBody>
      </p:sp>
      <p:graphicFrame>
        <p:nvGraphicFramePr>
          <p:cNvPr id="6" name="Segnaposto contenuto 2">
            <a:extLst>
              <a:ext uri="{FF2B5EF4-FFF2-40B4-BE49-F238E27FC236}">
                <a16:creationId xmlns:a16="http://schemas.microsoft.com/office/drawing/2014/main" id="{C655BBAE-74A6-B6BC-EB29-C43A446263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930786"/>
              </p:ext>
            </p:extLst>
          </p:nvPr>
        </p:nvGraphicFramePr>
        <p:xfrm>
          <a:off x="612648" y="1881051"/>
          <a:ext cx="10945037" cy="441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53058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1E71B0-B8FB-2DB0-5FBC-59E9B1C4D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2B81EF-5BA4-6842-DA9B-0922C3EBD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" name="Picture 3" descr="Pezzi di plastica di un puzzle">
            <a:extLst>
              <a:ext uri="{FF2B5EF4-FFF2-40B4-BE49-F238E27FC236}">
                <a16:creationId xmlns:a16="http://schemas.microsoft.com/office/drawing/2014/main" id="{F90888A1-8E73-B0B7-3B4A-237A39C3A2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33" b="1243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1D97CF-2145-4420-198A-790B41796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984FA6C-309D-3682-5BD8-E2C674B98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1880329"/>
            <a:ext cx="5649211" cy="3685731"/>
          </a:xfrm>
        </p:spPr>
        <p:txBody>
          <a:bodyPr anchor="t">
            <a:noAutofit/>
          </a:bodyPr>
          <a:lstStyle/>
          <a:p>
            <a:pPr algn="l"/>
            <a:r>
              <a:rPr lang="it-IT" dirty="0"/>
              <a:t>Il processo negoziale e l’approccio antidiscriminatorio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C7E2C9-31D1-3F72-ABA5-3E8A7C273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3879040"/>
            <a:ext cx="11125680" cy="1290807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it-IT" sz="2800" b="1" dirty="0">
                <a:latin typeface="Aptos" panose="020B0004020202020204" pitchFamily="34" charset="0"/>
              </a:rPr>
              <a:t>Si tratta di un processo in divenire tra parti contrapposte, che incontra di per sé stesso difficoltà proprie (il rapporto con la controparte): la riflessione (e la strategia) antidiscriminatoria è un limite o un’opportunità? </a:t>
            </a:r>
          </a:p>
        </p:txBody>
      </p:sp>
    </p:spTree>
    <p:extLst>
      <p:ext uri="{BB962C8B-B14F-4D97-AF65-F5344CB8AC3E}">
        <p14:creationId xmlns:p14="http://schemas.microsoft.com/office/powerpoint/2010/main" val="590608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18E392-8030-DF99-11DC-E87C8A65F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dimensioni della riflessione con cui confrontarsi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65D393CE-1921-6154-977C-5ED2263CFE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793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134673-C120-381B-1946-3A26F025A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6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DBBDF-AEFC-FEB6-60D3-24CDC3D58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F83A56-00EA-F1F0-3CB8-BD911546C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disparità di trattamento retributiva 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C066C2B1-429B-7CDD-B249-FB3EC60241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ACD8A2-E2B8-E2B7-22E4-435F380C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75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3BA04A-44CA-65B3-3320-1DEA709F9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quattro parti della direttiva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B7C5F85E-DB36-C93F-1205-D990BB5B86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181598"/>
              </p:ext>
            </p:extLst>
          </p:nvPr>
        </p:nvGraphicFramePr>
        <p:xfrm>
          <a:off x="612775" y="1716088"/>
          <a:ext cx="10653713" cy="459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85FBB9-FD0D-93F7-84F5-69DEA46C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07B083-EAC0-A5BB-C369-C9589EC7F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257A311-9009-C536-7162-6F21F9D3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603504"/>
            <a:ext cx="10872216" cy="1527048"/>
          </a:xfrm>
        </p:spPr>
        <p:txBody>
          <a:bodyPr anchor="b">
            <a:normAutofit/>
          </a:bodyPr>
          <a:lstStyle/>
          <a:p>
            <a:r>
              <a:rPr lang="it-IT" sz="3300" dirty="0"/>
              <a:t>Complessità del tema e sostegno tecnico e formativo da parte dello Stato</a:t>
            </a:r>
            <a:br>
              <a:rPr lang="it-IT" sz="3300" dirty="0"/>
            </a:br>
            <a:r>
              <a:rPr lang="it-IT" sz="3300" b="1" dirty="0"/>
              <a:t>(art. 11 dir. 2023/970)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D22DD8-C4B8-B72A-B87E-23569BF6A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441273"/>
            <a:ext cx="5385816" cy="381794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tabLst>
                <a:tab pos="453390" algn="l"/>
              </a:tabLst>
            </a:pP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 direttiva (UE) 2023/970 del PARLAMENTO EUROPEO E DEL CONSIGLIO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300" b="1" kern="100" spc="-4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</a:t>
            </a:r>
            <a:r>
              <a:rPr lang="it-IT" sz="1300" b="1" kern="100" spc="-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maggio</a:t>
            </a:r>
            <a:r>
              <a:rPr lang="it-IT" sz="1300" b="1" kern="100" spc="-4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volta</a:t>
            </a:r>
            <a:r>
              <a:rPr lang="it-IT" sz="1300" kern="100" spc="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it-IT" sz="1300" kern="100" spc="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rafforzare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l'applicazione</a:t>
            </a:r>
            <a:r>
              <a:rPr lang="it-IT" sz="1300" kern="100" spc="7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</a:t>
            </a:r>
            <a:r>
              <a:rPr lang="it-IT" sz="1300" kern="100" spc="8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principio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della</a:t>
            </a:r>
            <a:r>
              <a:rPr lang="it-IT" sz="1300" kern="100" spc="8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parità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300" kern="100" spc="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retribuzione</a:t>
            </a:r>
            <a:r>
              <a:rPr lang="it-IT" sz="1300" kern="100" spc="8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uomini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300" kern="100" spc="7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donne</a:t>
            </a:r>
            <a:r>
              <a:rPr lang="it-IT" sz="1300" kern="100" spc="8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it-IT" sz="1300" kern="100" spc="1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uno</a:t>
            </a:r>
            <a:r>
              <a:rPr lang="it-IT" sz="1300" kern="100" spc="-17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stesso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lavoro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</a:t>
            </a:r>
            <a:r>
              <a:rPr lang="it-IT" sz="1300" kern="100" spc="3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lavoro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pari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valore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attraverso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trasparenza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retributiva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300" kern="100" spc="1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relativi meccanismi</a:t>
            </a:r>
            <a:r>
              <a:rPr lang="it-IT" sz="1300" kern="100" spc="5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</a:t>
            </a:r>
            <a:r>
              <a:rPr lang="it-IT" sz="1300" kern="100" spc="1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applicazione è una direttiva importante e di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complessa attuazione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livello nazionale. </a:t>
            </a:r>
            <a:endParaRPr lang="it-IT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L’esatta comprensione del ruolo delle parti interessate all’attuazione della direttiva è funzionale alla corretta trasposizione della direttiva stessa. In particolare, risulta centrale l’art. 11 della dir. 2023/970 che prevede il diritto di tutti i datori di lavoro con meno di 250 dipendenti ad avere un </a:t>
            </a:r>
            <a:r>
              <a:rPr lang="it-IT" sz="13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sostegno tecnico e formativo da parte dello Stato</a:t>
            </a:r>
            <a:r>
              <a:rPr lang="it-IT" sz="13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Stesso diritto è previsto per i rappresentanti dei lavoratori interessati. La finalità ultima della norma è di facilitare il rispetto degli articolati obblighi previsti dalla direttiva, una direttiva che impone un’interazione non solo con le parti sociali, ma anche con gli organismi di parità. </a:t>
            </a:r>
            <a:endParaRPr lang="it-IT" sz="13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endParaRPr lang="it-IT" sz="1300" dirty="0"/>
          </a:p>
        </p:txBody>
      </p:sp>
      <p:pic>
        <p:nvPicPr>
          <p:cNvPr id="7" name="Graphic 6" descr="Giudice">
            <a:extLst>
              <a:ext uri="{FF2B5EF4-FFF2-40B4-BE49-F238E27FC236}">
                <a16:creationId xmlns:a16="http://schemas.microsoft.com/office/drawing/2014/main" id="{51B063DD-A11C-19EC-6CE1-FD1BC3F8A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678" y="2441274"/>
            <a:ext cx="3817941" cy="3817941"/>
          </a:xfrm>
          <a:prstGeom prst="rect">
            <a:avLst/>
          </a:prstGeom>
        </p:spPr>
      </p:pic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A79AFDC-7BE4-15E4-31D7-1E5FAA688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ente di ingrandimento che mostra prestazioni in calo">
            <a:extLst>
              <a:ext uri="{FF2B5EF4-FFF2-40B4-BE49-F238E27FC236}">
                <a16:creationId xmlns:a16="http://schemas.microsoft.com/office/drawing/2014/main" id="{DF164A18-A7FA-7377-7A13-4851FF04C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133" r="41696" b="-1"/>
          <a:stretch/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5B2195FD-0520-A577-ED3A-5890F7660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5"/>
            <a:ext cx="6035040" cy="1529932"/>
          </a:xfrm>
        </p:spPr>
        <p:txBody>
          <a:bodyPr anchor="b">
            <a:normAutofit/>
          </a:bodyPr>
          <a:lstStyle/>
          <a:p>
            <a:r>
              <a:rPr lang="it-IT" sz="2000" dirty="0"/>
              <a:t>La centralità dell’art. 6: i problemi di base della discriminazione retributiva, mancanza di trasparenza, mancanza di chiarezza sul lavoro di uguale valore</a:t>
            </a:r>
            <a:br>
              <a:rPr lang="it-IT" sz="2000" dirty="0"/>
            </a:br>
            <a:endParaRPr lang="it-IT" sz="2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C1608C-771B-261B-CAFD-4509D4610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6035040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b="1" dirty="0">
                <a:effectLst/>
              </a:rPr>
              <a:t>Trasparenza della determinazione delle retribuzioni e dei criteri per la progressione economica</a:t>
            </a:r>
            <a:endParaRPr lang="it-IT" sz="1800" dirty="0">
              <a:effectLst/>
            </a:endParaRPr>
          </a:p>
          <a:p>
            <a:pPr marL="0" indent="0" algn="just">
              <a:buNone/>
            </a:pPr>
            <a:r>
              <a:rPr lang="it-IT" sz="1800" dirty="0">
                <a:effectLst/>
              </a:rPr>
              <a:t>1. I datori di lavoro rendono facilmente accessibili ai propri lavoratori </a:t>
            </a:r>
            <a:r>
              <a:rPr lang="it-IT" sz="1800" b="1" dirty="0">
                <a:solidFill>
                  <a:srgbClr val="C00000"/>
                </a:solidFill>
                <a:effectLst/>
              </a:rPr>
              <a:t>i criteri utilizzati per determinare la retribuzione, i livelli retributivi e la progressione economica dei lavoratori. </a:t>
            </a:r>
            <a:r>
              <a:rPr lang="it-IT" sz="1800" dirty="0">
                <a:effectLst/>
              </a:rPr>
              <a:t>Tali criteri sono oggettivi e neutri sotto il profilo del genere.</a:t>
            </a:r>
          </a:p>
          <a:p>
            <a:pPr marL="0" indent="0">
              <a:buNone/>
            </a:pPr>
            <a:r>
              <a:rPr lang="it-IT" sz="1800" dirty="0">
                <a:effectLst/>
              </a:rPr>
              <a:t>2. Gli Stati membri possono esonerare i datori di lavoro con meno di 50 lavoratori dall'obbligo relativo alla progressione economica di cui al paragrafo 1.</a:t>
            </a:r>
          </a:p>
          <a:p>
            <a:endParaRPr lang="it-IT" sz="18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3D5E67D-B835-E009-8D64-99DBD7A0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629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5" name="Picture 4" descr="Orologio analogico">
            <a:extLst>
              <a:ext uri="{FF2B5EF4-FFF2-40B4-BE49-F238E27FC236}">
                <a16:creationId xmlns:a16="http://schemas.microsoft.com/office/drawing/2014/main" id="{67894E4B-CDB6-F830-B685-176E9B2C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52E56CD-C585-DE9D-4D64-B910DC63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06" y="2218361"/>
            <a:ext cx="5649211" cy="21873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100" dirty="0"/>
              <a:t>COME LEGGERE LA DIRETTIVA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C4A8295-84C7-487B-7937-AA4974AE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Laura Calafà - Università di Verona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85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VanillaVTI">
  <a:themeElements>
    <a:clrScheme name="AnalogousFromLightSeedLeftStep">
      <a:dk1>
        <a:srgbClr val="000000"/>
      </a:dk1>
      <a:lt1>
        <a:srgbClr val="FFFFFF"/>
      </a:lt1>
      <a:dk2>
        <a:srgbClr val="1B2F2C"/>
      </a:dk2>
      <a:lt2>
        <a:srgbClr val="F0F0F3"/>
      </a:lt2>
      <a:accent1>
        <a:srgbClr val="A7A259"/>
      </a:accent1>
      <a:accent2>
        <a:srgbClr val="D99147"/>
      </a:accent2>
      <a:accent3>
        <a:srgbClr val="E38379"/>
      </a:accent3>
      <a:accent4>
        <a:srgbClr val="DD5C85"/>
      </a:accent4>
      <a:accent5>
        <a:srgbClr val="E379C8"/>
      </a:accent5>
      <a:accent6>
        <a:srgbClr val="C95CDD"/>
      </a:accent6>
      <a:hlink>
        <a:srgbClr val="6C71B0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2894</Words>
  <Application>Microsoft Macintosh PowerPoint</Application>
  <PresentationFormat>Widescreen</PresentationFormat>
  <Paragraphs>165</Paragraphs>
  <Slides>33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40" baseType="lpstr">
      <vt:lpstr>Aptos</vt:lpstr>
      <vt:lpstr>Arial</vt:lpstr>
      <vt:lpstr>EUAlbertina</vt:lpstr>
      <vt:lpstr>Neue Haas Grotesk Text Pro</vt:lpstr>
      <vt:lpstr>Times</vt:lpstr>
      <vt:lpstr>Times New Roman</vt:lpstr>
      <vt:lpstr>VanillaVTI</vt:lpstr>
      <vt:lpstr>L’autonomia collettiva e la trasversalità pubblico privato</vt:lpstr>
      <vt:lpstr>A chi interessa la direttiva a livello nazionale?</vt:lpstr>
      <vt:lpstr>Come leggere la direttiva 2023/970? Questione di approccio …</vt:lpstr>
      <vt:lpstr>La dimensioni della riflessione con cui confrontarsi</vt:lpstr>
      <vt:lpstr>La disparità di trattamento retributiva </vt:lpstr>
      <vt:lpstr>Le quattro parti della direttiva </vt:lpstr>
      <vt:lpstr>Complessità del tema e sostegno tecnico e formativo da parte dello Stato (art. 11 dir. 2023/970) </vt:lpstr>
      <vt:lpstr>La centralità dell’art. 6: i problemi di base della discriminazione retributiva, mancanza di trasparenza, mancanza di chiarezza sul lavoro di uguale valore </vt:lpstr>
      <vt:lpstr>COME LEGGERE LA DIRETTIVA</vt:lpstr>
      <vt:lpstr>Individuale e collettivo nelle fonti della retribuzione </vt:lpstr>
      <vt:lpstr>Considerando 30 e la collaborazione stabile con il sindacato: la centralità della collaborazione con il sindacato per l’attuazione efficace della direttiva che merita di essere praticata a tutti i livelli e con tutti gli strumenti  </vt:lpstr>
      <vt:lpstr>Sul ruolo (e l’eventuale assenza) dei rappresentanti dei lavoratori </vt:lpstr>
      <vt:lpstr>La direttiva e il diritto a negoziare </vt:lpstr>
      <vt:lpstr>Dopo la dir. 2023/970: il ragionamento di base sulle conseguenze e l’impatto negativo da contrastare</vt:lpstr>
      <vt:lpstr>    La trasposizione nazionale come processo: i tempi lunghi che dovevano consentire una riflessione condivisa dedicata … ricordando i 65 anni dell’accordo interconfederale del 1960!</vt:lpstr>
      <vt:lpstr>La trasposizione a livello nazionale (nel lavoro pubblico e in quello privato): il d.lgs. è obbligatorio, ma non basta!</vt:lpstr>
      <vt:lpstr>IL RUOLO DEL SINDACATO  </vt:lpstr>
      <vt:lpstr>La costruzione del ragionamento antidiscriminatorio nel diritto sindacale</vt:lpstr>
      <vt:lpstr>Questioni pratiche che un/una rappresentante sindacale nelle aziende private e/o negli enti pubblici affronta</vt:lpstr>
      <vt:lpstr>Nella prospettiva sindacale occorre</vt:lpstr>
      <vt:lpstr>Metodo, tecnica e linguaggio nel diritto sindacale</vt:lpstr>
      <vt:lpstr>Tradurre il diritto gender sensitive nell’attività sindacale: integrare logica e regole antidiscriminatorie nell’attività contrattuale</vt:lpstr>
      <vt:lpstr>Metodo di scrittura: farsi carico delle differenze retributive per neutralizzare gli effetti discriminatori</vt:lpstr>
      <vt:lpstr>La questione del lavoro di pari valore </vt:lpstr>
      <vt:lpstr>Presentazione standard di PowerPoint</vt:lpstr>
      <vt:lpstr>Presentazione standard di PowerPoint</vt:lpstr>
      <vt:lpstr>La fonte unica che stabilisce le condizioni retributive: la riflessione da avviare nei cd settori segregati (a prevalente presenza femminile)</vt:lpstr>
      <vt:lpstr>La valutazione congiunta </vt:lpstr>
      <vt:lpstr>La multimensionalità della valutazione congiunta</vt:lpstr>
      <vt:lpstr>Per concludere: l’obbligo di correzione </vt:lpstr>
      <vt:lpstr>La sfida della complessità e la pratica graduale</vt:lpstr>
      <vt:lpstr>Processo negoziale e strategia sindacale attenta al funzionamento del diritto antidiscriminatorio</vt:lpstr>
      <vt:lpstr>Il processo negoziale e l’approccio antidiscriminatorio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Calafà</dc:creator>
  <cp:lastModifiedBy>Laura Calafà</cp:lastModifiedBy>
  <cp:revision>58</cp:revision>
  <dcterms:created xsi:type="dcterms:W3CDTF">2025-02-05T17:17:45Z</dcterms:created>
  <dcterms:modified xsi:type="dcterms:W3CDTF">2025-03-18T07:41:29Z</dcterms:modified>
</cp:coreProperties>
</file>