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theme/themeOverride1.xml" ContentType="application/vnd.openxmlformats-officedocument.themeOverr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954" r:id="rId4"/>
  </p:sldMasterIdLst>
  <p:notesMasterIdLst>
    <p:notesMasterId r:id="rId44"/>
  </p:notesMasterIdLst>
  <p:handoutMasterIdLst>
    <p:handoutMasterId r:id="rId45"/>
  </p:handoutMasterIdLst>
  <p:sldIdLst>
    <p:sldId id="287" r:id="rId5"/>
    <p:sldId id="288" r:id="rId6"/>
    <p:sldId id="380" r:id="rId7"/>
    <p:sldId id="381" r:id="rId8"/>
    <p:sldId id="382" r:id="rId9"/>
    <p:sldId id="383" r:id="rId10"/>
    <p:sldId id="384" r:id="rId11"/>
    <p:sldId id="289" r:id="rId12"/>
    <p:sldId id="362" r:id="rId13"/>
    <p:sldId id="361" r:id="rId14"/>
    <p:sldId id="291" r:id="rId15"/>
    <p:sldId id="364" r:id="rId16"/>
    <p:sldId id="311" r:id="rId17"/>
    <p:sldId id="400" r:id="rId18"/>
    <p:sldId id="388" r:id="rId19"/>
    <p:sldId id="304" r:id="rId20"/>
    <p:sldId id="405" r:id="rId21"/>
    <p:sldId id="368" r:id="rId22"/>
    <p:sldId id="367" r:id="rId23"/>
    <p:sldId id="370" r:id="rId24"/>
    <p:sldId id="372" r:id="rId25"/>
    <p:sldId id="371" r:id="rId26"/>
    <p:sldId id="374" r:id="rId27"/>
    <p:sldId id="373" r:id="rId28"/>
    <p:sldId id="376" r:id="rId29"/>
    <p:sldId id="375" r:id="rId30"/>
    <p:sldId id="402" r:id="rId31"/>
    <p:sldId id="379" r:id="rId32"/>
    <p:sldId id="392" r:id="rId33"/>
    <p:sldId id="386" r:id="rId34"/>
    <p:sldId id="391" r:id="rId35"/>
    <p:sldId id="403" r:id="rId36"/>
    <p:sldId id="393" r:id="rId37"/>
    <p:sldId id="394" r:id="rId38"/>
    <p:sldId id="395" r:id="rId39"/>
    <p:sldId id="396" r:id="rId40"/>
    <p:sldId id="397" r:id="rId41"/>
    <p:sldId id="404" r:id="rId42"/>
    <p:sldId id="337" r:id="rId43"/>
  </p:sldIdLst>
  <p:sldSz cx="12192000" cy="6858000"/>
  <p:notesSz cx="6797675" cy="9926638"/>
  <p:defaultTextStyle>
    <a:defPPr rtl="0">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312D"/>
    <a:srgbClr val="DD1111"/>
    <a:srgbClr val="EEEEEE"/>
    <a:srgbClr val="87175F"/>
    <a:srgbClr val="EEC621"/>
    <a:srgbClr val="E58C09"/>
    <a:srgbClr val="43467B"/>
    <a:srgbClr val="AEA422"/>
    <a:srgbClr val="F69E1D"/>
    <a:srgbClr val="E19E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DBED569-4797-4DF1-A0F4-6AAB3CD982D8}">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Stile chiaro 2 - Colore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96" autoAdjust="0"/>
    <p:restoredTop sz="88163" autoAdjust="0"/>
  </p:normalViewPr>
  <p:slideViewPr>
    <p:cSldViewPr>
      <p:cViewPr varScale="1">
        <p:scale>
          <a:sx n="112" d="100"/>
          <a:sy n="112" d="100"/>
        </p:scale>
        <p:origin x="1168" y="192"/>
      </p:cViewPr>
      <p:guideLst/>
    </p:cSldViewPr>
  </p:slideViewPr>
  <p:outlineViewPr>
    <p:cViewPr>
      <p:scale>
        <a:sx n="33" d="100"/>
        <a:sy n="33" d="100"/>
      </p:scale>
      <p:origin x="0" y="-20822"/>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3" d="100"/>
          <a:sy n="83" d="100"/>
        </p:scale>
        <p:origin x="3084"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C:\Users\Giuliano%20Ferrucci\Downloads\Occupati%20%20(migliaia)%20-%20Tempo%20pieno_parziale,%20posizione%20professionale,%20et&#224;%20(IT1,150_938_DF_DCCV_OCCUPATIT1_4,1.0)%20(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sergiohoffmann\Downloads\OECD.ELS.SAE,DSD_EARNINGS@AV_AN_WAGE,1.0,filtered,2024-11-19%2014-21-31.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Foglio_di_lavoro_di_Microsoft_Excel.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217613867819397"/>
          <c:y val="8.8966722995690542E-2"/>
          <c:w val="0.42495867462537829"/>
          <c:h val="0.73808611908618327"/>
        </c:manualLayout>
      </c:layout>
      <c:pieChart>
        <c:varyColors val="1"/>
        <c:ser>
          <c:idx val="0"/>
          <c:order val="0"/>
          <c:dPt>
            <c:idx val="0"/>
            <c:bubble3D val="0"/>
            <c:spPr>
              <a:solidFill>
                <a:schemeClr val="accent3">
                  <a:lumMod val="60000"/>
                  <a:lumOff val="40000"/>
                </a:schemeClr>
              </a:solidFill>
              <a:ln w="19050">
                <a:solidFill>
                  <a:schemeClr val="lt1"/>
                </a:solidFill>
              </a:ln>
              <a:effectLst/>
            </c:spPr>
            <c:extLst>
              <c:ext xmlns:c16="http://schemas.microsoft.com/office/drawing/2014/chart" uri="{C3380CC4-5D6E-409C-BE32-E72D297353CC}">
                <c16:uniqueId val="{00000001-6D7F-489A-A7F9-1630B2A88DA2}"/>
              </c:ext>
            </c:extLst>
          </c:dPt>
          <c:dPt>
            <c:idx val="1"/>
            <c:bubble3D val="0"/>
            <c:spPr>
              <a:solidFill>
                <a:schemeClr val="accent3">
                  <a:lumMod val="20000"/>
                  <a:lumOff val="80000"/>
                </a:schemeClr>
              </a:solidFill>
              <a:ln w="19050">
                <a:solidFill>
                  <a:schemeClr val="lt1"/>
                </a:solidFill>
              </a:ln>
              <a:effectLst/>
            </c:spPr>
            <c:extLst>
              <c:ext xmlns:c16="http://schemas.microsoft.com/office/drawing/2014/chart" uri="{C3380CC4-5D6E-409C-BE32-E72D297353CC}">
                <c16:uniqueId val="{00000003-6D7F-489A-A7F9-1630B2A88DA2}"/>
              </c:ext>
            </c:extLst>
          </c:dPt>
          <c:dPt>
            <c:idx val="2"/>
            <c:bubble3D val="0"/>
            <c:spPr>
              <a:solidFill>
                <a:srgbClr val="FF0000"/>
              </a:solidFill>
              <a:ln w="19050">
                <a:solidFill>
                  <a:schemeClr val="lt1"/>
                </a:solidFill>
              </a:ln>
              <a:effectLst/>
            </c:spPr>
            <c:extLst>
              <c:ext xmlns:c16="http://schemas.microsoft.com/office/drawing/2014/chart" uri="{C3380CC4-5D6E-409C-BE32-E72D297353CC}">
                <c16:uniqueId val="{00000005-6D7F-489A-A7F9-1630B2A88DA2}"/>
              </c:ext>
            </c:extLst>
          </c:dPt>
          <c:dPt>
            <c:idx val="3"/>
            <c:bubble3D val="0"/>
            <c:spPr>
              <a:solidFill>
                <a:srgbClr val="FFC000"/>
              </a:solidFill>
              <a:ln w="19050">
                <a:solidFill>
                  <a:schemeClr val="lt1"/>
                </a:solidFill>
              </a:ln>
              <a:effectLst/>
            </c:spPr>
            <c:extLst>
              <c:ext xmlns:c16="http://schemas.microsoft.com/office/drawing/2014/chart" uri="{C3380CC4-5D6E-409C-BE32-E72D297353CC}">
                <c16:uniqueId val="{00000007-6D7F-489A-A7F9-1630B2A88DA2}"/>
              </c:ext>
            </c:extLst>
          </c:dPt>
          <c:dLbls>
            <c:dLbl>
              <c:idx val="2"/>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it-IT"/>
                </a:p>
              </c:txPr>
              <c:showLegendKey val="0"/>
              <c:showVal val="1"/>
              <c:showCatName val="0"/>
              <c:showSerName val="0"/>
              <c:showPercent val="1"/>
              <c:showBubbleSize val="0"/>
              <c:extLst>
                <c:ext xmlns:c16="http://schemas.microsoft.com/office/drawing/2014/chart" uri="{C3380CC4-5D6E-409C-BE32-E72D297353CC}">
                  <c16:uniqueId val="{00000005-6D7F-489A-A7F9-1630B2A88DA2}"/>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it-IT"/>
              </a:p>
            </c:txPr>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'9 Y15-89 IT'!$B$22:$B$25</c:f>
              <c:strCache>
                <c:ptCount val="4"/>
                <c:pt idx="0">
                  <c:v>dipendenti a tempo pieno</c:v>
                </c:pt>
                <c:pt idx="1">
                  <c:v>dipendenti a tempo parziale</c:v>
                </c:pt>
                <c:pt idx="2">
                  <c:v>indipendenti a tempo pieno</c:v>
                </c:pt>
                <c:pt idx="3">
                  <c:v>indipendenti a tempo parziale</c:v>
                </c:pt>
              </c:strCache>
            </c:strRef>
          </c:cat>
          <c:val>
            <c:numRef>
              <c:f>'9 Y15-89 IT'!$C$22:$C$25</c:f>
              <c:numCache>
                <c:formatCode>#,##0</c:formatCode>
                <c:ptCount val="4"/>
                <c:pt idx="0">
                  <c:v>15484</c:v>
                </c:pt>
                <c:pt idx="1">
                  <c:v>3364</c:v>
                </c:pt>
                <c:pt idx="2">
                  <c:v>4367</c:v>
                </c:pt>
                <c:pt idx="3">
                  <c:v>718</c:v>
                </c:pt>
              </c:numCache>
            </c:numRef>
          </c:val>
          <c:extLst>
            <c:ext xmlns:c16="http://schemas.microsoft.com/office/drawing/2014/chart" uri="{C3380CC4-5D6E-409C-BE32-E72D297353CC}">
              <c16:uniqueId val="{00000008-6D7F-489A-A7F9-1630B2A88DA2}"/>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Table!$D$6</c:f>
              <c:strCache>
                <c:ptCount val="1"/>
                <c:pt idx="0">
                  <c:v>France</c:v>
                </c:pt>
              </c:strCache>
            </c:strRef>
          </c:tx>
          <c:spPr>
            <a:ln w="28575" cap="rnd">
              <a:solidFill>
                <a:srgbClr val="00B0F0"/>
              </a:solidFill>
              <a:round/>
            </a:ln>
            <a:effectLst/>
          </c:spPr>
          <c:marker>
            <c:symbol val="none"/>
          </c:marker>
          <c:cat>
            <c:numRef>
              <c:f>Table!$E$5:$AK$5</c:f>
              <c:numCache>
                <c:formatCode>General</c:formatCode>
                <c:ptCount val="33"/>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pt idx="28">
                  <c:v>2019</c:v>
                </c:pt>
                <c:pt idx="29">
                  <c:v>2020</c:v>
                </c:pt>
                <c:pt idx="30">
                  <c:v>2021</c:v>
                </c:pt>
                <c:pt idx="31">
                  <c:v>2022</c:v>
                </c:pt>
                <c:pt idx="32">
                  <c:v>2023</c:v>
                </c:pt>
              </c:numCache>
            </c:numRef>
          </c:cat>
          <c:val>
            <c:numRef>
              <c:f>Table!$E$6:$AK$6</c:f>
              <c:numCache>
                <c:formatCode>#,##0</c:formatCode>
                <c:ptCount val="33"/>
                <c:pt idx="0">
                  <c:v>33302.398000000001</c:v>
                </c:pt>
                <c:pt idx="1">
                  <c:v>33677.163</c:v>
                </c:pt>
                <c:pt idx="2">
                  <c:v>34063.203999999998</c:v>
                </c:pt>
                <c:pt idx="3">
                  <c:v>34205.474000000002</c:v>
                </c:pt>
                <c:pt idx="4">
                  <c:v>34712.618999999999</c:v>
                </c:pt>
                <c:pt idx="5">
                  <c:v>34817.089</c:v>
                </c:pt>
                <c:pt idx="6">
                  <c:v>35204.877</c:v>
                </c:pt>
                <c:pt idx="7">
                  <c:v>35748.870000000003</c:v>
                </c:pt>
                <c:pt idx="8">
                  <c:v>36535.932999999997</c:v>
                </c:pt>
                <c:pt idx="9">
                  <c:v>36710.334000000003</c:v>
                </c:pt>
                <c:pt idx="10">
                  <c:v>36941.379999999997</c:v>
                </c:pt>
                <c:pt idx="11">
                  <c:v>37938.326999999997</c:v>
                </c:pt>
                <c:pt idx="12">
                  <c:v>38247.732000000004</c:v>
                </c:pt>
                <c:pt idx="13">
                  <c:v>38871.233</c:v>
                </c:pt>
                <c:pt idx="14">
                  <c:v>39339.629000000001</c:v>
                </c:pt>
                <c:pt idx="15">
                  <c:v>39778.970999999998</c:v>
                </c:pt>
                <c:pt idx="16">
                  <c:v>39924.351000000002</c:v>
                </c:pt>
                <c:pt idx="17">
                  <c:v>39848.046000000002</c:v>
                </c:pt>
                <c:pt idx="18">
                  <c:v>41115.815999999999</c:v>
                </c:pt>
                <c:pt idx="19">
                  <c:v>41945.63</c:v>
                </c:pt>
                <c:pt idx="20">
                  <c:v>41870.705000000002</c:v>
                </c:pt>
                <c:pt idx="21">
                  <c:v>42141.370999999999</c:v>
                </c:pt>
                <c:pt idx="22">
                  <c:v>42496.563999999998</c:v>
                </c:pt>
                <c:pt idx="23">
                  <c:v>42788.749000000003</c:v>
                </c:pt>
                <c:pt idx="24">
                  <c:v>43197.18</c:v>
                </c:pt>
                <c:pt idx="25">
                  <c:v>43696.93</c:v>
                </c:pt>
                <c:pt idx="26">
                  <c:v>44303.239000000001</c:v>
                </c:pt>
                <c:pt idx="27">
                  <c:v>44246.11</c:v>
                </c:pt>
                <c:pt idx="28">
                  <c:v>44673.411</c:v>
                </c:pt>
                <c:pt idx="29">
                  <c:v>42469.982000000004</c:v>
                </c:pt>
                <c:pt idx="30">
                  <c:v>44143.872000000003</c:v>
                </c:pt>
                <c:pt idx="31">
                  <c:v>44329.516000000003</c:v>
                </c:pt>
                <c:pt idx="32">
                  <c:v>43592.42</c:v>
                </c:pt>
              </c:numCache>
            </c:numRef>
          </c:val>
          <c:smooth val="0"/>
          <c:extLst>
            <c:ext xmlns:c16="http://schemas.microsoft.com/office/drawing/2014/chart" uri="{C3380CC4-5D6E-409C-BE32-E72D297353CC}">
              <c16:uniqueId val="{00000000-33E6-4617-AB17-40FB96A285B2}"/>
            </c:ext>
          </c:extLst>
        </c:ser>
        <c:ser>
          <c:idx val="1"/>
          <c:order val="1"/>
          <c:tx>
            <c:strRef>
              <c:f>Table!$D$7</c:f>
              <c:strCache>
                <c:ptCount val="1"/>
                <c:pt idx="0">
                  <c:v>Germany</c:v>
                </c:pt>
              </c:strCache>
            </c:strRef>
          </c:tx>
          <c:spPr>
            <a:ln w="28575" cap="rnd">
              <a:solidFill>
                <a:srgbClr val="FF0000"/>
              </a:solidFill>
              <a:round/>
            </a:ln>
            <a:effectLst/>
          </c:spPr>
          <c:marker>
            <c:symbol val="none"/>
          </c:marker>
          <c:cat>
            <c:numRef>
              <c:f>Table!$E$5:$AK$5</c:f>
              <c:numCache>
                <c:formatCode>General</c:formatCode>
                <c:ptCount val="33"/>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pt idx="28">
                  <c:v>2019</c:v>
                </c:pt>
                <c:pt idx="29">
                  <c:v>2020</c:v>
                </c:pt>
                <c:pt idx="30">
                  <c:v>2021</c:v>
                </c:pt>
                <c:pt idx="31">
                  <c:v>2022</c:v>
                </c:pt>
                <c:pt idx="32">
                  <c:v>2023</c:v>
                </c:pt>
              </c:numCache>
            </c:numRef>
          </c:cat>
          <c:val>
            <c:numRef>
              <c:f>Table!$E$7:$AK$7</c:f>
              <c:numCache>
                <c:formatCode>#,##0</c:formatCode>
                <c:ptCount val="33"/>
                <c:pt idx="0">
                  <c:v>37044.089999999997</c:v>
                </c:pt>
                <c:pt idx="1">
                  <c:v>39316.667000000001</c:v>
                </c:pt>
                <c:pt idx="2">
                  <c:v>39575.578000000001</c:v>
                </c:pt>
                <c:pt idx="3">
                  <c:v>39662.739000000001</c:v>
                </c:pt>
                <c:pt idx="4">
                  <c:v>40503.637999999999</c:v>
                </c:pt>
                <c:pt idx="5">
                  <c:v>40968.764000000003</c:v>
                </c:pt>
                <c:pt idx="6">
                  <c:v>40795.720999999998</c:v>
                </c:pt>
                <c:pt idx="7">
                  <c:v>41295.230000000003</c:v>
                </c:pt>
                <c:pt idx="8">
                  <c:v>41844.591</c:v>
                </c:pt>
                <c:pt idx="9">
                  <c:v>42085.749000000003</c:v>
                </c:pt>
                <c:pt idx="10">
                  <c:v>42392.951999999997</c:v>
                </c:pt>
                <c:pt idx="11">
                  <c:v>42641.947</c:v>
                </c:pt>
                <c:pt idx="12">
                  <c:v>42783.64</c:v>
                </c:pt>
                <c:pt idx="13">
                  <c:v>42777.942000000003</c:v>
                </c:pt>
                <c:pt idx="14">
                  <c:v>42932.572999999997</c:v>
                </c:pt>
                <c:pt idx="15">
                  <c:v>42924.248</c:v>
                </c:pt>
                <c:pt idx="16">
                  <c:v>42794.072999999997</c:v>
                </c:pt>
                <c:pt idx="17">
                  <c:v>42985.512999999999</c:v>
                </c:pt>
                <c:pt idx="18">
                  <c:v>42994.379000000001</c:v>
                </c:pt>
                <c:pt idx="19">
                  <c:v>43371.05</c:v>
                </c:pt>
                <c:pt idx="20">
                  <c:v>44245.989000000001</c:v>
                </c:pt>
                <c:pt idx="21">
                  <c:v>44836.021000000001</c:v>
                </c:pt>
                <c:pt idx="22">
                  <c:v>45258.171999999999</c:v>
                </c:pt>
                <c:pt idx="23">
                  <c:v>46017.082999999999</c:v>
                </c:pt>
                <c:pt idx="24">
                  <c:v>47075.194000000003</c:v>
                </c:pt>
                <c:pt idx="25">
                  <c:v>47796.697999999997</c:v>
                </c:pt>
                <c:pt idx="26">
                  <c:v>48299.286999999997</c:v>
                </c:pt>
                <c:pt idx="27">
                  <c:v>48975.58</c:v>
                </c:pt>
                <c:pt idx="28">
                  <c:v>49794.097000000002</c:v>
                </c:pt>
                <c:pt idx="29">
                  <c:v>49393.582999999999</c:v>
                </c:pt>
                <c:pt idx="30">
                  <c:v>49513.061000000002</c:v>
                </c:pt>
                <c:pt idx="31">
                  <c:v>48376.088000000003</c:v>
                </c:pt>
                <c:pt idx="32">
                  <c:v>48300.896999999997</c:v>
                </c:pt>
              </c:numCache>
            </c:numRef>
          </c:val>
          <c:smooth val="0"/>
          <c:extLst>
            <c:ext xmlns:c16="http://schemas.microsoft.com/office/drawing/2014/chart" uri="{C3380CC4-5D6E-409C-BE32-E72D297353CC}">
              <c16:uniqueId val="{00000001-33E6-4617-AB17-40FB96A285B2}"/>
            </c:ext>
          </c:extLst>
        </c:ser>
        <c:ser>
          <c:idx val="2"/>
          <c:order val="2"/>
          <c:tx>
            <c:strRef>
              <c:f>Table!$D$8</c:f>
              <c:strCache>
                <c:ptCount val="1"/>
                <c:pt idx="0">
                  <c:v>Italy</c:v>
                </c:pt>
              </c:strCache>
            </c:strRef>
          </c:tx>
          <c:spPr>
            <a:ln w="28575" cap="rnd">
              <a:solidFill>
                <a:schemeClr val="tx1"/>
              </a:solidFill>
              <a:round/>
            </a:ln>
            <a:effectLst/>
          </c:spPr>
          <c:marker>
            <c:symbol val="none"/>
          </c:marker>
          <c:cat>
            <c:numRef>
              <c:f>Table!$E$5:$AK$5</c:f>
              <c:numCache>
                <c:formatCode>General</c:formatCode>
                <c:ptCount val="33"/>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pt idx="28">
                  <c:v>2019</c:v>
                </c:pt>
                <c:pt idx="29">
                  <c:v>2020</c:v>
                </c:pt>
                <c:pt idx="30">
                  <c:v>2021</c:v>
                </c:pt>
                <c:pt idx="31">
                  <c:v>2022</c:v>
                </c:pt>
                <c:pt idx="32">
                  <c:v>2023</c:v>
                </c:pt>
              </c:numCache>
            </c:numRef>
          </c:cat>
          <c:val>
            <c:numRef>
              <c:f>Table!$E$8:$AK$8</c:f>
              <c:numCache>
                <c:formatCode>#,##0</c:formatCode>
                <c:ptCount val="33"/>
                <c:pt idx="0">
                  <c:v>33596.239999999998</c:v>
                </c:pt>
                <c:pt idx="1">
                  <c:v>33563.714999999997</c:v>
                </c:pt>
                <c:pt idx="2">
                  <c:v>33046.722999999998</c:v>
                </c:pt>
                <c:pt idx="3">
                  <c:v>32618.786</c:v>
                </c:pt>
                <c:pt idx="4">
                  <c:v>31904.670999999998</c:v>
                </c:pt>
                <c:pt idx="5">
                  <c:v>32156.751</c:v>
                </c:pt>
                <c:pt idx="6">
                  <c:v>33079.989000000001</c:v>
                </c:pt>
                <c:pt idx="7">
                  <c:v>33185.442000000003</c:v>
                </c:pt>
                <c:pt idx="8">
                  <c:v>33563.154999999999</c:v>
                </c:pt>
                <c:pt idx="9">
                  <c:v>33556.955999999998</c:v>
                </c:pt>
                <c:pt idx="10">
                  <c:v>33792.879000000001</c:v>
                </c:pt>
                <c:pt idx="11">
                  <c:v>33553.336000000003</c:v>
                </c:pt>
                <c:pt idx="12">
                  <c:v>33464.230000000003</c:v>
                </c:pt>
                <c:pt idx="13">
                  <c:v>34100.343999999997</c:v>
                </c:pt>
                <c:pt idx="14">
                  <c:v>34564.019</c:v>
                </c:pt>
                <c:pt idx="15">
                  <c:v>34782.879999999997</c:v>
                </c:pt>
                <c:pt idx="16">
                  <c:v>34764.847999999998</c:v>
                </c:pt>
                <c:pt idx="17">
                  <c:v>34718.214999999997</c:v>
                </c:pt>
                <c:pt idx="18">
                  <c:v>34983.739000000001</c:v>
                </c:pt>
                <c:pt idx="19">
                  <c:v>35282.563999999998</c:v>
                </c:pt>
                <c:pt idx="20">
                  <c:v>34719.786999999997</c:v>
                </c:pt>
                <c:pt idx="21">
                  <c:v>33618.701999999997</c:v>
                </c:pt>
                <c:pt idx="22">
                  <c:v>33727.542000000001</c:v>
                </c:pt>
                <c:pt idx="23">
                  <c:v>33859.705999999998</c:v>
                </c:pt>
                <c:pt idx="24">
                  <c:v>34152.864999999998</c:v>
                </c:pt>
                <c:pt idx="25">
                  <c:v>34426.146000000001</c:v>
                </c:pt>
                <c:pt idx="26">
                  <c:v>34205.036</c:v>
                </c:pt>
                <c:pt idx="27">
                  <c:v>34243.803999999996</c:v>
                </c:pt>
                <c:pt idx="28">
                  <c:v>34414.21</c:v>
                </c:pt>
                <c:pt idx="29">
                  <c:v>32772.233</c:v>
                </c:pt>
                <c:pt idx="30">
                  <c:v>34250.341999999997</c:v>
                </c:pt>
                <c:pt idx="31">
                  <c:v>33372.453999999998</c:v>
                </c:pt>
                <c:pt idx="32">
                  <c:v>32450.353999999999</c:v>
                </c:pt>
              </c:numCache>
            </c:numRef>
          </c:val>
          <c:smooth val="0"/>
          <c:extLst>
            <c:ext xmlns:c16="http://schemas.microsoft.com/office/drawing/2014/chart" uri="{C3380CC4-5D6E-409C-BE32-E72D297353CC}">
              <c16:uniqueId val="{00000002-33E6-4617-AB17-40FB96A285B2}"/>
            </c:ext>
          </c:extLst>
        </c:ser>
        <c:ser>
          <c:idx val="3"/>
          <c:order val="3"/>
          <c:tx>
            <c:strRef>
              <c:f>Table!$D$9</c:f>
              <c:strCache>
                <c:ptCount val="1"/>
                <c:pt idx="0">
                  <c:v>Spain</c:v>
                </c:pt>
              </c:strCache>
            </c:strRef>
          </c:tx>
          <c:spPr>
            <a:ln w="28575" cap="rnd">
              <a:solidFill>
                <a:srgbClr val="00B050"/>
              </a:solidFill>
              <a:round/>
            </a:ln>
            <a:effectLst/>
          </c:spPr>
          <c:marker>
            <c:symbol val="none"/>
          </c:marker>
          <c:cat>
            <c:numRef>
              <c:f>Table!$E$5:$AK$5</c:f>
              <c:numCache>
                <c:formatCode>General</c:formatCode>
                <c:ptCount val="33"/>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pt idx="28">
                  <c:v>2019</c:v>
                </c:pt>
                <c:pt idx="29">
                  <c:v>2020</c:v>
                </c:pt>
                <c:pt idx="30">
                  <c:v>2021</c:v>
                </c:pt>
                <c:pt idx="31">
                  <c:v>2022</c:v>
                </c:pt>
                <c:pt idx="32">
                  <c:v>2023</c:v>
                </c:pt>
              </c:numCache>
            </c:numRef>
          </c:cat>
          <c:val>
            <c:numRef>
              <c:f>Table!$E$9:$AK$9</c:f>
              <c:numCache>
                <c:formatCode>#,##0</c:formatCode>
                <c:ptCount val="33"/>
                <c:pt idx="0">
                  <c:v>29267.058000000001</c:v>
                </c:pt>
                <c:pt idx="1">
                  <c:v>30348.607</c:v>
                </c:pt>
                <c:pt idx="2">
                  <c:v>30833.39</c:v>
                </c:pt>
                <c:pt idx="3">
                  <c:v>31155.394</c:v>
                </c:pt>
                <c:pt idx="4">
                  <c:v>30537.152999999998</c:v>
                </c:pt>
                <c:pt idx="5">
                  <c:v>30950.741999999998</c:v>
                </c:pt>
                <c:pt idx="6">
                  <c:v>30983.919999999998</c:v>
                </c:pt>
                <c:pt idx="7">
                  <c:v>31149.558000000001</c:v>
                </c:pt>
                <c:pt idx="8">
                  <c:v>31131.285</c:v>
                </c:pt>
                <c:pt idx="9">
                  <c:v>30454.379000000001</c:v>
                </c:pt>
                <c:pt idx="10">
                  <c:v>30294.986000000001</c:v>
                </c:pt>
                <c:pt idx="11">
                  <c:v>30446.867999999999</c:v>
                </c:pt>
                <c:pt idx="12">
                  <c:v>30292.025000000001</c:v>
                </c:pt>
                <c:pt idx="13">
                  <c:v>29906.49</c:v>
                </c:pt>
                <c:pt idx="14">
                  <c:v>30035.471000000001</c:v>
                </c:pt>
                <c:pt idx="15">
                  <c:v>29892.078000000001</c:v>
                </c:pt>
                <c:pt idx="16">
                  <c:v>30215.922999999999</c:v>
                </c:pt>
                <c:pt idx="17">
                  <c:v>31283.68</c:v>
                </c:pt>
                <c:pt idx="18">
                  <c:v>33252.571000000004</c:v>
                </c:pt>
                <c:pt idx="19">
                  <c:v>32938.127</c:v>
                </c:pt>
                <c:pt idx="20">
                  <c:v>32349.77</c:v>
                </c:pt>
                <c:pt idx="21">
                  <c:v>31443.874</c:v>
                </c:pt>
                <c:pt idx="22">
                  <c:v>31446.352999999999</c:v>
                </c:pt>
                <c:pt idx="23">
                  <c:v>31349.736000000001</c:v>
                </c:pt>
                <c:pt idx="24">
                  <c:v>31818.668000000001</c:v>
                </c:pt>
                <c:pt idx="25">
                  <c:v>31640.102999999999</c:v>
                </c:pt>
                <c:pt idx="26">
                  <c:v>31228.531999999999</c:v>
                </c:pt>
                <c:pt idx="27">
                  <c:v>31146.526000000002</c:v>
                </c:pt>
                <c:pt idx="28">
                  <c:v>31507.8</c:v>
                </c:pt>
                <c:pt idx="29">
                  <c:v>31368.728999999999</c:v>
                </c:pt>
                <c:pt idx="30">
                  <c:v>32465.819</c:v>
                </c:pt>
                <c:pt idx="31">
                  <c:v>31647.662</c:v>
                </c:pt>
                <c:pt idx="32">
                  <c:v>31944.562000000002</c:v>
                </c:pt>
              </c:numCache>
            </c:numRef>
          </c:val>
          <c:smooth val="0"/>
          <c:extLst>
            <c:ext xmlns:c16="http://schemas.microsoft.com/office/drawing/2014/chart" uri="{C3380CC4-5D6E-409C-BE32-E72D297353CC}">
              <c16:uniqueId val="{00000003-33E6-4617-AB17-40FB96A285B2}"/>
            </c:ext>
          </c:extLst>
        </c:ser>
        <c:dLbls>
          <c:showLegendKey val="0"/>
          <c:showVal val="0"/>
          <c:showCatName val="0"/>
          <c:showSerName val="0"/>
          <c:showPercent val="0"/>
          <c:showBubbleSize val="0"/>
        </c:dLbls>
        <c:smooth val="0"/>
        <c:axId val="1178723824"/>
        <c:axId val="935748080"/>
      </c:lineChart>
      <c:catAx>
        <c:axId val="1178723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it-IT"/>
          </a:p>
        </c:txPr>
        <c:crossAx val="935748080"/>
        <c:crosses val="autoZero"/>
        <c:auto val="1"/>
        <c:lblAlgn val="ctr"/>
        <c:lblOffset val="100"/>
        <c:noMultiLvlLbl val="0"/>
      </c:catAx>
      <c:valAx>
        <c:axId val="935748080"/>
        <c:scaling>
          <c:orientation val="minMax"/>
          <c:min val="2500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it-IT"/>
          </a:p>
        </c:txPr>
        <c:crossAx val="1178723824"/>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it-IT"/>
          </a:p>
        </c:txPr>
      </c:legendEntry>
      <c:legendEntry>
        <c:idx val="1"/>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it-IT"/>
          </a:p>
        </c:txPr>
      </c:legendEntry>
      <c:legendEntry>
        <c:idx val="2"/>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it-IT"/>
          </a:p>
        </c:txPr>
      </c:legendEntry>
      <c:legendEntry>
        <c:idx val="3"/>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it-IT"/>
          </a:p>
        </c:txPr>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Dimens5!$F$9:$J$9</c:f>
              <c:strCache>
                <c:ptCount val="5"/>
                <c:pt idx="0">
                  <c:v>1-9 lavoratori</c:v>
                </c:pt>
                <c:pt idx="1">
                  <c:v>10-49 lavoratori</c:v>
                </c:pt>
                <c:pt idx="2">
                  <c:v>50-249 lavoratori</c:v>
                </c:pt>
                <c:pt idx="3">
                  <c:v>250 lavoratori e oltre</c:v>
                </c:pt>
                <c:pt idx="4">
                  <c:v>N.d.</c:v>
                </c:pt>
              </c:strCache>
            </c:strRef>
          </c:cat>
          <c:val>
            <c:numRef>
              <c:f>Dimens5!$F$10:$J$10</c:f>
              <c:numCache>
                <c:formatCode>General</c:formatCode>
                <c:ptCount val="5"/>
                <c:pt idx="0">
                  <c:v>363</c:v>
                </c:pt>
                <c:pt idx="1">
                  <c:v>281</c:v>
                </c:pt>
                <c:pt idx="2">
                  <c:v>153</c:v>
                </c:pt>
                <c:pt idx="3">
                  <c:v>137</c:v>
                </c:pt>
                <c:pt idx="4">
                  <c:v>78</c:v>
                </c:pt>
              </c:numCache>
            </c:numRef>
          </c:val>
          <c:extLst>
            <c:ext xmlns:c16="http://schemas.microsoft.com/office/drawing/2014/chart" uri="{C3380CC4-5D6E-409C-BE32-E72D297353CC}">
              <c16:uniqueId val="{00000000-1EB2-4B4D-8B06-3A45BA330165}"/>
            </c:ext>
          </c:extLst>
        </c:ser>
        <c:dLbls>
          <c:showLegendKey val="0"/>
          <c:showVal val="0"/>
          <c:showCatName val="0"/>
          <c:showSerName val="0"/>
          <c:showPercent val="0"/>
          <c:showBubbleSize val="0"/>
        </c:dLbls>
        <c:gapWidth val="219"/>
        <c:overlap val="-27"/>
        <c:axId val="-262028720"/>
        <c:axId val="-262026000"/>
      </c:barChart>
      <c:catAx>
        <c:axId val="-262028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it-IT"/>
          </a:p>
        </c:txPr>
        <c:crossAx val="-262026000"/>
        <c:crosses val="autoZero"/>
        <c:auto val="1"/>
        <c:lblAlgn val="ctr"/>
        <c:lblOffset val="100"/>
        <c:noMultiLvlLbl val="0"/>
      </c:catAx>
      <c:valAx>
        <c:axId val="-26202600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it-IT"/>
          </a:p>
        </c:txPr>
        <c:crossAx val="-2620287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0.90613</cdr:x>
      <cdr:y>0.21593</cdr:y>
    </cdr:from>
    <cdr:to>
      <cdr:x>1</cdr:x>
      <cdr:y>0.26249</cdr:y>
    </cdr:to>
    <cdr:sp macro="" textlink="">
      <cdr:nvSpPr>
        <cdr:cNvPr id="3" name="CasellaDiTesto 1">
          <a:extLst xmlns:a="http://schemas.openxmlformats.org/drawingml/2006/main">
            <a:ext uri="{FF2B5EF4-FFF2-40B4-BE49-F238E27FC236}">
              <a16:creationId xmlns:a16="http://schemas.microsoft.com/office/drawing/2014/main" id="{AB50D573-053B-32CF-8277-D89CB7F00923}"/>
            </a:ext>
          </a:extLst>
        </cdr:cNvPr>
        <cdr:cNvSpPr txBox="1"/>
      </cdr:nvSpPr>
      <cdr:spPr>
        <a:xfrm xmlns:a="http://schemas.openxmlformats.org/drawingml/2006/main">
          <a:off x="8678065" y="1224136"/>
          <a:ext cx="898999" cy="26394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it-IT" sz="1100" b="1" dirty="0">
              <a:solidFill>
                <a:srgbClr val="FF0000"/>
              </a:solidFill>
            </a:rPr>
            <a:t>48301€</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64464472-DAE5-4012-9A5A-CB432293B44E}"/>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pPr rtl="0"/>
            <a:endParaRPr lang="it-IT">
              <a:latin typeface="Tw Cen MT" panose="020B0602020104020603" pitchFamily="34" charset="0"/>
            </a:endParaRPr>
          </a:p>
        </p:txBody>
      </p:sp>
      <p:sp>
        <p:nvSpPr>
          <p:cNvPr id="3" name="Segnaposto data 2">
            <a:extLst>
              <a:ext uri="{FF2B5EF4-FFF2-40B4-BE49-F238E27FC236}">
                <a16:creationId xmlns:a16="http://schemas.microsoft.com/office/drawing/2014/main" id="{0586DB41-0314-4E22-8F5A-547FA67B06A6}"/>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pPr rtl="0"/>
            <a:fld id="{EC7229B0-3DF2-4999-A1C2-AE1C4C4470E8}" type="datetime1">
              <a:rPr lang="it-IT" smtClean="0">
                <a:latin typeface="Tw Cen MT" panose="020B0602020104020603" pitchFamily="34" charset="0"/>
              </a:rPr>
              <a:t>29/04/25</a:t>
            </a:fld>
            <a:endParaRPr lang="it-IT">
              <a:latin typeface="Tw Cen MT" panose="020B0602020104020603" pitchFamily="34" charset="0"/>
            </a:endParaRPr>
          </a:p>
        </p:txBody>
      </p:sp>
      <p:sp>
        <p:nvSpPr>
          <p:cNvPr id="4" name="Segnaposto piè di pagina 3">
            <a:extLst>
              <a:ext uri="{FF2B5EF4-FFF2-40B4-BE49-F238E27FC236}">
                <a16:creationId xmlns:a16="http://schemas.microsoft.com/office/drawing/2014/main" id="{D563188E-D235-4A3B-823C-E0E10F336CC4}"/>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pPr rtl="0"/>
            <a:endParaRPr lang="it-IT">
              <a:latin typeface="Tw Cen MT" panose="020B0602020104020603" pitchFamily="34" charset="0"/>
            </a:endParaRPr>
          </a:p>
        </p:txBody>
      </p:sp>
      <p:sp>
        <p:nvSpPr>
          <p:cNvPr id="5" name="Segnaposto numero diapositiva 4">
            <a:extLst>
              <a:ext uri="{FF2B5EF4-FFF2-40B4-BE49-F238E27FC236}">
                <a16:creationId xmlns:a16="http://schemas.microsoft.com/office/drawing/2014/main" id="{04D3A68C-A1CC-4704-8503-01E13B0AED61}"/>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pPr rtl="0"/>
            <a:fld id="{41BB1589-0F8A-400D-AEF4-57688446A2F5}" type="slidenum">
              <a:rPr lang="it-IT" smtClean="0">
                <a:latin typeface="Tw Cen MT" panose="020B0602020104020603" pitchFamily="34" charset="0"/>
              </a:rPr>
              <a:t>‹N›</a:t>
            </a:fld>
            <a:endParaRPr lang="it-IT">
              <a:latin typeface="Tw Cen MT" panose="020B0602020104020603" pitchFamily="34" charset="0"/>
            </a:endParaRPr>
          </a:p>
        </p:txBody>
      </p:sp>
    </p:spTree>
    <p:extLst>
      <p:ext uri="{BB962C8B-B14F-4D97-AF65-F5344CB8AC3E}">
        <p14:creationId xmlns:p14="http://schemas.microsoft.com/office/powerpoint/2010/main" val="28219105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atin typeface="Tw Cen MT" panose="020B0602020104020603" pitchFamily="34" charset="0"/>
              </a:defRPr>
            </a:lvl1pPr>
          </a:lstStyle>
          <a:p>
            <a:pPr rtl="0"/>
            <a:endParaRPr lang="it-IT" noProof="0"/>
          </a:p>
        </p:txBody>
      </p:sp>
      <p:sp>
        <p:nvSpPr>
          <p:cNvPr id="3" name="Segnaposto dat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atin typeface="Tw Cen MT" panose="020B0602020104020603" pitchFamily="34" charset="0"/>
              </a:defRPr>
            </a:lvl1pPr>
          </a:lstStyle>
          <a:p>
            <a:pPr rtl="0"/>
            <a:fld id="{A8179E5A-E0EC-4D14-85DA-2BF1DBD2D7AB}" type="datetime1">
              <a:rPr lang="it-IT" noProof="0" smtClean="0"/>
              <a:t>29/04/25</a:t>
            </a:fld>
            <a:endParaRPr lang="it-IT" noProof="0"/>
          </a:p>
        </p:txBody>
      </p:sp>
      <p:sp>
        <p:nvSpPr>
          <p:cNvPr id="4" name="Segnaposto immagin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pPr rtl="0"/>
            <a:endParaRPr lang="it-IT" noProof="0"/>
          </a:p>
        </p:txBody>
      </p:sp>
      <p:sp>
        <p:nvSpPr>
          <p:cNvPr id="5" name="Segnaposto note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6" name="Segnaposto piè di pagina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atin typeface="Tw Cen MT" panose="020B0602020104020603" pitchFamily="34" charset="0"/>
              </a:defRPr>
            </a:lvl1pPr>
          </a:lstStyle>
          <a:p>
            <a:pPr rtl="0"/>
            <a:endParaRPr lang="it-IT" noProof="0"/>
          </a:p>
        </p:txBody>
      </p:sp>
      <p:sp>
        <p:nvSpPr>
          <p:cNvPr id="7" name="Segnaposto numero diapositiva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atin typeface="Tw Cen MT" panose="020B0602020104020603" pitchFamily="34" charset="0"/>
              </a:defRPr>
            </a:lvl1pPr>
          </a:lstStyle>
          <a:p>
            <a:pPr rtl="0"/>
            <a:fld id="{DAE5FABD-26C8-4F74-B1E3-45BC91BC9D7B}" type="slidenum">
              <a:rPr lang="it-IT" noProof="0" smtClean="0"/>
              <a:pPr/>
              <a:t>‹N›</a:t>
            </a:fld>
            <a:endParaRPr lang="it-IT" noProof="0"/>
          </a:p>
        </p:txBody>
      </p:sp>
    </p:spTree>
    <p:extLst>
      <p:ext uri="{BB962C8B-B14F-4D97-AF65-F5344CB8AC3E}">
        <p14:creationId xmlns:p14="http://schemas.microsoft.com/office/powerpoint/2010/main" val="250775350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Tw Cen MT" panose="020B0602020104020603" pitchFamily="34" charset="0"/>
        <a:ea typeface="+mn-ea"/>
        <a:cs typeface="+mn-cs"/>
      </a:defRPr>
    </a:lvl1pPr>
    <a:lvl2pPr marL="457200" algn="l" defTabSz="914400" rtl="0" eaLnBrk="1" latinLnBrk="0" hangingPunct="1">
      <a:defRPr sz="1200" kern="1200">
        <a:solidFill>
          <a:schemeClr val="tx1"/>
        </a:solidFill>
        <a:latin typeface="Tw Cen MT" panose="020B0602020104020603" pitchFamily="34" charset="0"/>
        <a:ea typeface="+mn-ea"/>
        <a:cs typeface="+mn-cs"/>
      </a:defRPr>
    </a:lvl2pPr>
    <a:lvl3pPr marL="914400" algn="l" defTabSz="914400" rtl="0" eaLnBrk="1" latinLnBrk="0" hangingPunct="1">
      <a:defRPr sz="1200" kern="1200">
        <a:solidFill>
          <a:schemeClr val="tx1"/>
        </a:solidFill>
        <a:latin typeface="Tw Cen MT" panose="020B0602020104020603" pitchFamily="34" charset="0"/>
        <a:ea typeface="+mn-ea"/>
        <a:cs typeface="+mn-cs"/>
      </a:defRPr>
    </a:lvl3pPr>
    <a:lvl4pPr marL="1371600" algn="l" defTabSz="914400" rtl="0" eaLnBrk="1" latinLnBrk="0" hangingPunct="1">
      <a:defRPr sz="1200" kern="1200">
        <a:solidFill>
          <a:schemeClr val="tx1"/>
        </a:solidFill>
        <a:latin typeface="Tw Cen MT" panose="020B0602020104020603" pitchFamily="34" charset="0"/>
        <a:ea typeface="+mn-ea"/>
        <a:cs typeface="+mn-cs"/>
      </a:defRPr>
    </a:lvl4pPr>
    <a:lvl5pPr marL="1828800" algn="l" defTabSz="914400" rtl="0" eaLnBrk="1" latinLnBrk="0" hangingPunct="1">
      <a:defRPr sz="1200" kern="1200">
        <a:solidFill>
          <a:schemeClr val="tx1"/>
        </a:solidFill>
        <a:latin typeface="Tw Cen MT" panose="020B0602020104020603"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0E5A0F-AE7E-947C-814E-858EB932AB95}"/>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3D0B9996-A4CA-7571-1CA1-52C48D3D7927}"/>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A02C249D-3F2A-34FB-75A2-7D9BA4C76735}"/>
              </a:ext>
            </a:extLst>
          </p:cNvPr>
          <p:cNvSpPr>
            <a:spLocks noGrp="1"/>
          </p:cNvSpPr>
          <p:nvPr>
            <p:ph type="body" idx="1"/>
          </p:nvPr>
        </p:nvSpPr>
        <p:spPr/>
        <p:txBody>
          <a:bodyPr rtlCol="0"/>
          <a:lstStyle/>
          <a:p>
            <a:pPr rtl="0"/>
            <a:endParaRPr lang="it-IT" dirty="0"/>
          </a:p>
        </p:txBody>
      </p:sp>
      <p:sp>
        <p:nvSpPr>
          <p:cNvPr id="4" name="Segnaposto numero diapositiva 3">
            <a:extLst>
              <a:ext uri="{FF2B5EF4-FFF2-40B4-BE49-F238E27FC236}">
                <a16:creationId xmlns:a16="http://schemas.microsoft.com/office/drawing/2014/main" id="{D9F23DF4-491D-A45D-8585-FB3942160A77}"/>
              </a:ext>
            </a:extLst>
          </p:cNvPr>
          <p:cNvSpPr>
            <a:spLocks noGrp="1"/>
          </p:cNvSpPr>
          <p:nvPr>
            <p:ph type="sldNum" sz="quarter" idx="5"/>
          </p:nvPr>
        </p:nvSpPr>
        <p:spPr/>
        <p:txBody>
          <a:bodyPr rtlCol="0"/>
          <a:lstStyle/>
          <a:p>
            <a:pPr rtl="0"/>
            <a:fld id="{DAE5FABD-26C8-4F74-B1E3-45BC91BC9D7B}" type="slidenum">
              <a:rPr lang="it-IT" smtClean="0"/>
              <a:pPr rtl="0"/>
              <a:t>1</a:t>
            </a:fld>
            <a:endParaRPr lang="it-IT"/>
          </a:p>
        </p:txBody>
      </p:sp>
    </p:spTree>
    <p:extLst>
      <p:ext uri="{BB962C8B-B14F-4D97-AF65-F5344CB8AC3E}">
        <p14:creationId xmlns:p14="http://schemas.microsoft.com/office/powerpoint/2010/main" val="32237658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C8D0A6-D59A-A106-2EFC-23D84AAFBC4B}"/>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245544CF-3873-B135-1347-A7BDD9BE873E}"/>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99E06AD-36B1-4E86-342F-B07D3DE6740B}"/>
              </a:ext>
            </a:extLst>
          </p:cNvPr>
          <p:cNvSpPr>
            <a:spLocks noGrp="1"/>
          </p:cNvSpPr>
          <p:nvPr>
            <p:ph type="body" idx="1"/>
          </p:nvPr>
        </p:nvSpPr>
        <p:spPr/>
        <p:txBody>
          <a:bodyPr rtlCol="0"/>
          <a:lstStyle/>
          <a:p>
            <a:pPr rtl="0"/>
            <a:endParaRPr lang="it-IT" dirty="0"/>
          </a:p>
        </p:txBody>
      </p:sp>
      <p:sp>
        <p:nvSpPr>
          <p:cNvPr id="4" name="Segnaposto numero diapositiva 3">
            <a:extLst>
              <a:ext uri="{FF2B5EF4-FFF2-40B4-BE49-F238E27FC236}">
                <a16:creationId xmlns:a16="http://schemas.microsoft.com/office/drawing/2014/main" id="{A08D7230-5810-C40C-88CB-2B5281FF5659}"/>
              </a:ext>
            </a:extLst>
          </p:cNvPr>
          <p:cNvSpPr>
            <a:spLocks noGrp="1"/>
          </p:cNvSpPr>
          <p:nvPr>
            <p:ph type="sldNum" sz="quarter" idx="5"/>
          </p:nvPr>
        </p:nvSpPr>
        <p:spPr/>
        <p:txBody>
          <a:bodyPr rtlCol="0"/>
          <a:lstStyle/>
          <a:p>
            <a:pPr rtl="0"/>
            <a:fld id="{DAE5FABD-26C8-4F74-B1E3-45BC91BC9D7B}" type="slidenum">
              <a:rPr lang="it-IT" smtClean="0"/>
              <a:pPr rtl="0"/>
              <a:t>10</a:t>
            </a:fld>
            <a:endParaRPr lang="it-IT"/>
          </a:p>
        </p:txBody>
      </p:sp>
    </p:spTree>
    <p:extLst>
      <p:ext uri="{BB962C8B-B14F-4D97-AF65-F5344CB8AC3E}">
        <p14:creationId xmlns:p14="http://schemas.microsoft.com/office/powerpoint/2010/main" val="19595083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DD6338-5AED-EFEC-8603-E739098E64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B5A5BCC9-6F02-2865-5618-E83B654F4B3A}"/>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5D16C99B-0716-584E-2550-0DDEFB613130}"/>
              </a:ext>
            </a:extLst>
          </p:cNvPr>
          <p:cNvSpPr>
            <a:spLocks noGrp="1"/>
          </p:cNvSpPr>
          <p:nvPr>
            <p:ph type="body" idx="1"/>
          </p:nvPr>
        </p:nvSpPr>
        <p:spPr/>
        <p:txBody>
          <a:bodyPr rtlCol="0"/>
          <a:lstStyle/>
          <a:p>
            <a:pPr rtl="0"/>
            <a:endParaRPr lang="it-IT" dirty="0"/>
          </a:p>
        </p:txBody>
      </p:sp>
      <p:sp>
        <p:nvSpPr>
          <p:cNvPr id="4" name="Segnaposto numero diapositiva 3">
            <a:extLst>
              <a:ext uri="{FF2B5EF4-FFF2-40B4-BE49-F238E27FC236}">
                <a16:creationId xmlns:a16="http://schemas.microsoft.com/office/drawing/2014/main" id="{6B214149-F032-E0E7-025A-4DA7B1F5E781}"/>
              </a:ext>
            </a:extLst>
          </p:cNvPr>
          <p:cNvSpPr>
            <a:spLocks noGrp="1"/>
          </p:cNvSpPr>
          <p:nvPr>
            <p:ph type="sldNum" sz="quarter" idx="5"/>
          </p:nvPr>
        </p:nvSpPr>
        <p:spPr/>
        <p:txBody>
          <a:bodyPr rtlCol="0"/>
          <a:lstStyle/>
          <a:p>
            <a:pPr rtl="0"/>
            <a:fld id="{DAE5FABD-26C8-4F74-B1E3-45BC91BC9D7B}" type="slidenum">
              <a:rPr lang="it-IT" smtClean="0"/>
              <a:pPr rtl="0"/>
              <a:t>11</a:t>
            </a:fld>
            <a:endParaRPr lang="it-IT"/>
          </a:p>
        </p:txBody>
      </p:sp>
    </p:spTree>
    <p:extLst>
      <p:ext uri="{BB962C8B-B14F-4D97-AF65-F5344CB8AC3E}">
        <p14:creationId xmlns:p14="http://schemas.microsoft.com/office/powerpoint/2010/main" val="19916289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5DE461-DADB-6D6B-9DC5-04D78CB97FD6}"/>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FB977B65-59A8-ED3F-53B8-0A40A85A0985}"/>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1BEB0B81-61C7-2241-4FBC-A08D11AB5066}"/>
              </a:ext>
            </a:extLst>
          </p:cNvPr>
          <p:cNvSpPr>
            <a:spLocks noGrp="1"/>
          </p:cNvSpPr>
          <p:nvPr>
            <p:ph type="body" idx="1"/>
          </p:nvPr>
        </p:nvSpPr>
        <p:spPr/>
        <p:txBody>
          <a:bodyPr rtlCol="0"/>
          <a:lstStyle/>
          <a:p>
            <a:pPr rtl="0"/>
            <a:endParaRPr lang="it-IT" dirty="0"/>
          </a:p>
        </p:txBody>
      </p:sp>
      <p:sp>
        <p:nvSpPr>
          <p:cNvPr id="4" name="Segnaposto numero diapositiva 3">
            <a:extLst>
              <a:ext uri="{FF2B5EF4-FFF2-40B4-BE49-F238E27FC236}">
                <a16:creationId xmlns:a16="http://schemas.microsoft.com/office/drawing/2014/main" id="{9B056B31-2C6F-EC8A-4683-1323AF20EC70}"/>
              </a:ext>
            </a:extLst>
          </p:cNvPr>
          <p:cNvSpPr>
            <a:spLocks noGrp="1"/>
          </p:cNvSpPr>
          <p:nvPr>
            <p:ph type="sldNum" sz="quarter" idx="5"/>
          </p:nvPr>
        </p:nvSpPr>
        <p:spPr/>
        <p:txBody>
          <a:bodyPr rtlCol="0"/>
          <a:lstStyle/>
          <a:p>
            <a:pPr rtl="0"/>
            <a:fld id="{DAE5FABD-26C8-4F74-B1E3-45BC91BC9D7B}" type="slidenum">
              <a:rPr lang="it-IT" smtClean="0"/>
              <a:pPr rtl="0"/>
              <a:t>12</a:t>
            </a:fld>
            <a:endParaRPr lang="it-IT"/>
          </a:p>
        </p:txBody>
      </p:sp>
    </p:spTree>
    <p:extLst>
      <p:ext uri="{BB962C8B-B14F-4D97-AF65-F5344CB8AC3E}">
        <p14:creationId xmlns:p14="http://schemas.microsoft.com/office/powerpoint/2010/main" val="39629756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71ABA6-D42D-35DF-24FA-16578034D326}"/>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F3D5C914-18A5-B584-2514-7E31B4408143}"/>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A70C2E0E-2370-55EC-6A6E-4AC227B1A485}"/>
              </a:ext>
            </a:extLst>
          </p:cNvPr>
          <p:cNvSpPr>
            <a:spLocks noGrp="1"/>
          </p:cNvSpPr>
          <p:nvPr>
            <p:ph type="body" idx="1"/>
          </p:nvPr>
        </p:nvSpPr>
        <p:spPr/>
        <p:txBody>
          <a:bodyPr rtlCol="0"/>
          <a:lstStyle/>
          <a:p>
            <a:pPr rtl="0"/>
            <a:endParaRPr lang="it-IT" dirty="0"/>
          </a:p>
        </p:txBody>
      </p:sp>
      <p:sp>
        <p:nvSpPr>
          <p:cNvPr id="4" name="Segnaposto numero diapositiva 3">
            <a:extLst>
              <a:ext uri="{FF2B5EF4-FFF2-40B4-BE49-F238E27FC236}">
                <a16:creationId xmlns:a16="http://schemas.microsoft.com/office/drawing/2014/main" id="{0D00AB8A-D59E-5925-4392-FCA658FD4330}"/>
              </a:ext>
            </a:extLst>
          </p:cNvPr>
          <p:cNvSpPr>
            <a:spLocks noGrp="1"/>
          </p:cNvSpPr>
          <p:nvPr>
            <p:ph type="sldNum" sz="quarter" idx="5"/>
          </p:nvPr>
        </p:nvSpPr>
        <p:spPr/>
        <p:txBody>
          <a:bodyPr rtlCol="0"/>
          <a:lstStyle/>
          <a:p>
            <a:pPr rtl="0"/>
            <a:fld id="{DAE5FABD-26C8-4F74-B1E3-45BC91BC9D7B}" type="slidenum">
              <a:rPr lang="it-IT" smtClean="0"/>
              <a:pPr rtl="0"/>
              <a:t>13</a:t>
            </a:fld>
            <a:endParaRPr lang="it-IT"/>
          </a:p>
        </p:txBody>
      </p:sp>
    </p:spTree>
    <p:extLst>
      <p:ext uri="{BB962C8B-B14F-4D97-AF65-F5344CB8AC3E}">
        <p14:creationId xmlns:p14="http://schemas.microsoft.com/office/powerpoint/2010/main" val="25799745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9E6319-E6ED-D0C8-8189-CA55220C9A1F}"/>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8A515F12-615B-601A-08E3-351DAD32F262}"/>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DCDEC927-A93D-DE62-DF64-260CF660F337}"/>
              </a:ext>
            </a:extLst>
          </p:cNvPr>
          <p:cNvSpPr>
            <a:spLocks noGrp="1"/>
          </p:cNvSpPr>
          <p:nvPr>
            <p:ph type="body" idx="1"/>
          </p:nvPr>
        </p:nvSpPr>
        <p:spPr/>
        <p:txBody>
          <a:bodyPr rtlCol="0"/>
          <a:lstStyle/>
          <a:p>
            <a:pPr rtl="0"/>
            <a:endParaRPr lang="it-IT" dirty="0"/>
          </a:p>
        </p:txBody>
      </p:sp>
      <p:sp>
        <p:nvSpPr>
          <p:cNvPr id="4" name="Segnaposto numero diapositiva 3">
            <a:extLst>
              <a:ext uri="{FF2B5EF4-FFF2-40B4-BE49-F238E27FC236}">
                <a16:creationId xmlns:a16="http://schemas.microsoft.com/office/drawing/2014/main" id="{42CE4C3D-A817-4E0C-E700-ED687DA171A2}"/>
              </a:ext>
            </a:extLst>
          </p:cNvPr>
          <p:cNvSpPr>
            <a:spLocks noGrp="1"/>
          </p:cNvSpPr>
          <p:nvPr>
            <p:ph type="sldNum" sz="quarter" idx="5"/>
          </p:nvPr>
        </p:nvSpPr>
        <p:spPr/>
        <p:txBody>
          <a:bodyPr rtlCol="0"/>
          <a:lstStyle/>
          <a:p>
            <a:pPr rtl="0"/>
            <a:fld id="{DAE5FABD-26C8-4F74-B1E3-45BC91BC9D7B}" type="slidenum">
              <a:rPr lang="it-IT" smtClean="0"/>
              <a:pPr rtl="0"/>
              <a:t>14</a:t>
            </a:fld>
            <a:endParaRPr lang="it-IT"/>
          </a:p>
        </p:txBody>
      </p:sp>
    </p:spTree>
    <p:extLst>
      <p:ext uri="{BB962C8B-B14F-4D97-AF65-F5344CB8AC3E}">
        <p14:creationId xmlns:p14="http://schemas.microsoft.com/office/powerpoint/2010/main" val="41508737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58412E-56C4-5167-6202-07593E678648}"/>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B8664B89-E86B-3F61-5AD3-0265D0F04FCD}"/>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A83891EE-CC51-5D6B-D811-652758A379D3}"/>
              </a:ext>
            </a:extLst>
          </p:cNvPr>
          <p:cNvSpPr>
            <a:spLocks noGrp="1"/>
          </p:cNvSpPr>
          <p:nvPr>
            <p:ph type="body" idx="1"/>
          </p:nvPr>
        </p:nvSpPr>
        <p:spPr/>
        <p:txBody>
          <a:bodyPr rtlCol="0"/>
          <a:lstStyle/>
          <a:p>
            <a:pPr rtl="0"/>
            <a:endParaRPr lang="it-IT" dirty="0"/>
          </a:p>
        </p:txBody>
      </p:sp>
      <p:sp>
        <p:nvSpPr>
          <p:cNvPr id="4" name="Segnaposto numero diapositiva 3">
            <a:extLst>
              <a:ext uri="{FF2B5EF4-FFF2-40B4-BE49-F238E27FC236}">
                <a16:creationId xmlns:a16="http://schemas.microsoft.com/office/drawing/2014/main" id="{4807B438-9AB4-EA37-E4A3-49E2422B140E}"/>
              </a:ext>
            </a:extLst>
          </p:cNvPr>
          <p:cNvSpPr>
            <a:spLocks noGrp="1"/>
          </p:cNvSpPr>
          <p:nvPr>
            <p:ph type="sldNum" sz="quarter" idx="5"/>
          </p:nvPr>
        </p:nvSpPr>
        <p:spPr/>
        <p:txBody>
          <a:bodyPr rtlCol="0"/>
          <a:lstStyle/>
          <a:p>
            <a:pPr rtl="0"/>
            <a:fld id="{DAE5FABD-26C8-4F74-B1E3-45BC91BC9D7B}" type="slidenum">
              <a:rPr lang="it-IT" smtClean="0"/>
              <a:pPr rtl="0"/>
              <a:t>15</a:t>
            </a:fld>
            <a:endParaRPr lang="it-IT"/>
          </a:p>
        </p:txBody>
      </p:sp>
    </p:spTree>
    <p:extLst>
      <p:ext uri="{BB962C8B-B14F-4D97-AF65-F5344CB8AC3E}">
        <p14:creationId xmlns:p14="http://schemas.microsoft.com/office/powerpoint/2010/main" val="21673792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AE9375-5939-5917-DA9F-3A9D608B6B08}"/>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F0DCD12E-0DF4-0965-C728-51749FA5DF32}"/>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3B5E36C6-B9F1-F06A-0847-378B90B105CC}"/>
              </a:ext>
            </a:extLst>
          </p:cNvPr>
          <p:cNvSpPr>
            <a:spLocks noGrp="1"/>
          </p:cNvSpPr>
          <p:nvPr>
            <p:ph type="body" idx="1"/>
          </p:nvPr>
        </p:nvSpPr>
        <p:spPr/>
        <p:txBody>
          <a:bodyPr rtlCol="0"/>
          <a:lstStyle/>
          <a:p>
            <a:pPr rtl="0"/>
            <a:endParaRPr lang="it-IT"/>
          </a:p>
        </p:txBody>
      </p:sp>
      <p:sp>
        <p:nvSpPr>
          <p:cNvPr id="4" name="Segnaposto numero diapositiva 3">
            <a:extLst>
              <a:ext uri="{FF2B5EF4-FFF2-40B4-BE49-F238E27FC236}">
                <a16:creationId xmlns:a16="http://schemas.microsoft.com/office/drawing/2014/main" id="{CDD731D8-0EFA-5544-6E16-CEB5FF71BE56}"/>
              </a:ext>
            </a:extLst>
          </p:cNvPr>
          <p:cNvSpPr>
            <a:spLocks noGrp="1"/>
          </p:cNvSpPr>
          <p:nvPr>
            <p:ph type="sldNum" sz="quarter" idx="5"/>
          </p:nvPr>
        </p:nvSpPr>
        <p:spPr/>
        <p:txBody>
          <a:bodyPr rtlCol="0"/>
          <a:lstStyle/>
          <a:p>
            <a:pPr rtl="0"/>
            <a:fld id="{DAE5FABD-26C8-4F74-B1E3-45BC91BC9D7B}" type="slidenum">
              <a:rPr lang="it-IT" smtClean="0"/>
              <a:pPr rtl="0"/>
              <a:t>16</a:t>
            </a:fld>
            <a:endParaRPr lang="it-IT"/>
          </a:p>
        </p:txBody>
      </p:sp>
    </p:spTree>
    <p:extLst>
      <p:ext uri="{BB962C8B-B14F-4D97-AF65-F5344CB8AC3E}">
        <p14:creationId xmlns:p14="http://schemas.microsoft.com/office/powerpoint/2010/main" val="1583212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2BF2BB-DBB1-E19C-2FCE-BD85203AD5B6}"/>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3A10B22D-0BEA-E6EB-CF2E-B1F2650D8FD2}"/>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2D7A406A-8C65-A81B-2396-9937B0EFCD1B}"/>
              </a:ext>
            </a:extLst>
          </p:cNvPr>
          <p:cNvSpPr>
            <a:spLocks noGrp="1"/>
          </p:cNvSpPr>
          <p:nvPr>
            <p:ph type="body" idx="1"/>
          </p:nvPr>
        </p:nvSpPr>
        <p:spPr/>
        <p:txBody>
          <a:bodyPr rtlCol="0"/>
          <a:lstStyle/>
          <a:p>
            <a:pPr rtl="0"/>
            <a:endParaRPr lang="it-IT" dirty="0"/>
          </a:p>
        </p:txBody>
      </p:sp>
      <p:sp>
        <p:nvSpPr>
          <p:cNvPr id="4" name="Segnaposto numero diapositiva 3">
            <a:extLst>
              <a:ext uri="{FF2B5EF4-FFF2-40B4-BE49-F238E27FC236}">
                <a16:creationId xmlns:a16="http://schemas.microsoft.com/office/drawing/2014/main" id="{19B266E4-BF45-D30D-A6A2-526535E054BC}"/>
              </a:ext>
            </a:extLst>
          </p:cNvPr>
          <p:cNvSpPr>
            <a:spLocks noGrp="1"/>
          </p:cNvSpPr>
          <p:nvPr>
            <p:ph type="sldNum" sz="quarter" idx="5"/>
          </p:nvPr>
        </p:nvSpPr>
        <p:spPr/>
        <p:txBody>
          <a:bodyPr rtlCol="0"/>
          <a:lstStyle/>
          <a:p>
            <a:pPr rtl="0"/>
            <a:fld id="{DAE5FABD-26C8-4F74-B1E3-45BC91BC9D7B}" type="slidenum">
              <a:rPr lang="it-IT" smtClean="0"/>
              <a:pPr rtl="0"/>
              <a:t>17</a:t>
            </a:fld>
            <a:endParaRPr lang="it-IT"/>
          </a:p>
        </p:txBody>
      </p:sp>
    </p:spTree>
    <p:extLst>
      <p:ext uri="{BB962C8B-B14F-4D97-AF65-F5344CB8AC3E}">
        <p14:creationId xmlns:p14="http://schemas.microsoft.com/office/powerpoint/2010/main" val="33589378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C15717-38D6-4121-CD25-8BD700248E68}"/>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FED0D4B4-7D18-EADD-A2A0-113693D798E9}"/>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3DA7A95C-328F-F13E-DCA9-167B729D47C5}"/>
              </a:ext>
            </a:extLst>
          </p:cNvPr>
          <p:cNvSpPr>
            <a:spLocks noGrp="1"/>
          </p:cNvSpPr>
          <p:nvPr>
            <p:ph type="body" idx="1"/>
          </p:nvPr>
        </p:nvSpPr>
        <p:spPr/>
        <p:txBody>
          <a:bodyPr rtlCol="0"/>
          <a:lstStyle/>
          <a:p>
            <a:pPr rtl="0"/>
            <a:endParaRPr lang="it-IT"/>
          </a:p>
        </p:txBody>
      </p:sp>
      <p:sp>
        <p:nvSpPr>
          <p:cNvPr id="4" name="Segnaposto numero diapositiva 3">
            <a:extLst>
              <a:ext uri="{FF2B5EF4-FFF2-40B4-BE49-F238E27FC236}">
                <a16:creationId xmlns:a16="http://schemas.microsoft.com/office/drawing/2014/main" id="{8A45D3AF-38D9-740B-EA89-4C60E4277A87}"/>
              </a:ext>
            </a:extLst>
          </p:cNvPr>
          <p:cNvSpPr>
            <a:spLocks noGrp="1"/>
          </p:cNvSpPr>
          <p:nvPr>
            <p:ph type="sldNum" sz="quarter" idx="5"/>
          </p:nvPr>
        </p:nvSpPr>
        <p:spPr/>
        <p:txBody>
          <a:bodyPr rtlCol="0"/>
          <a:lstStyle/>
          <a:p>
            <a:pPr rtl="0"/>
            <a:fld id="{DAE5FABD-26C8-4F74-B1E3-45BC91BC9D7B}" type="slidenum">
              <a:rPr lang="it-IT" smtClean="0"/>
              <a:pPr rtl="0"/>
              <a:t>18</a:t>
            </a:fld>
            <a:endParaRPr lang="it-IT"/>
          </a:p>
        </p:txBody>
      </p:sp>
    </p:spTree>
    <p:extLst>
      <p:ext uri="{BB962C8B-B14F-4D97-AF65-F5344CB8AC3E}">
        <p14:creationId xmlns:p14="http://schemas.microsoft.com/office/powerpoint/2010/main" val="12134900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0C6A57-68EF-E73F-893D-4987A6460078}"/>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A3AEA485-4F31-B2F0-39D0-E7150904EF31}"/>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908B33-3951-24D6-6975-349D394EF528}"/>
              </a:ext>
            </a:extLst>
          </p:cNvPr>
          <p:cNvSpPr>
            <a:spLocks noGrp="1"/>
          </p:cNvSpPr>
          <p:nvPr>
            <p:ph type="body" idx="1"/>
          </p:nvPr>
        </p:nvSpPr>
        <p:spPr/>
        <p:txBody>
          <a:bodyPr rtlCol="0"/>
          <a:lstStyle/>
          <a:p>
            <a:pPr rtl="0"/>
            <a:endParaRPr lang="it-IT"/>
          </a:p>
        </p:txBody>
      </p:sp>
      <p:sp>
        <p:nvSpPr>
          <p:cNvPr id="4" name="Segnaposto numero diapositiva 3">
            <a:extLst>
              <a:ext uri="{FF2B5EF4-FFF2-40B4-BE49-F238E27FC236}">
                <a16:creationId xmlns:a16="http://schemas.microsoft.com/office/drawing/2014/main" id="{53FF452A-D5C3-3F26-D8A3-F85D183154D5}"/>
              </a:ext>
            </a:extLst>
          </p:cNvPr>
          <p:cNvSpPr>
            <a:spLocks noGrp="1"/>
          </p:cNvSpPr>
          <p:nvPr>
            <p:ph type="sldNum" sz="quarter" idx="5"/>
          </p:nvPr>
        </p:nvSpPr>
        <p:spPr/>
        <p:txBody>
          <a:bodyPr rtlCol="0"/>
          <a:lstStyle/>
          <a:p>
            <a:pPr rtl="0"/>
            <a:fld id="{DAE5FABD-26C8-4F74-B1E3-45BC91BC9D7B}" type="slidenum">
              <a:rPr lang="it-IT" smtClean="0"/>
              <a:pPr rtl="0"/>
              <a:t>19</a:t>
            </a:fld>
            <a:endParaRPr lang="it-IT"/>
          </a:p>
        </p:txBody>
      </p:sp>
    </p:spTree>
    <p:extLst>
      <p:ext uri="{BB962C8B-B14F-4D97-AF65-F5344CB8AC3E}">
        <p14:creationId xmlns:p14="http://schemas.microsoft.com/office/powerpoint/2010/main" val="3674783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B387EA-D753-9E3C-5B46-B89764C3797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0496BA4B-1D71-9B85-EF27-66CD1DBEB301}"/>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3A3E7A71-A65B-6337-B7AE-5CCD03918AD6}"/>
              </a:ext>
            </a:extLst>
          </p:cNvPr>
          <p:cNvSpPr>
            <a:spLocks noGrp="1"/>
          </p:cNvSpPr>
          <p:nvPr>
            <p:ph type="body" idx="1"/>
          </p:nvPr>
        </p:nvSpPr>
        <p:spPr/>
        <p:txBody>
          <a:bodyPr rtlCol="0"/>
          <a:lstStyle/>
          <a:p>
            <a:pPr rtl="0"/>
            <a:endParaRPr lang="it-IT" dirty="0"/>
          </a:p>
        </p:txBody>
      </p:sp>
      <p:sp>
        <p:nvSpPr>
          <p:cNvPr id="4" name="Segnaposto numero diapositiva 3">
            <a:extLst>
              <a:ext uri="{FF2B5EF4-FFF2-40B4-BE49-F238E27FC236}">
                <a16:creationId xmlns:a16="http://schemas.microsoft.com/office/drawing/2014/main" id="{2E4B17E1-068C-2238-5B06-5E4FD7B8AD3A}"/>
              </a:ext>
            </a:extLst>
          </p:cNvPr>
          <p:cNvSpPr>
            <a:spLocks noGrp="1"/>
          </p:cNvSpPr>
          <p:nvPr>
            <p:ph type="sldNum" sz="quarter" idx="5"/>
          </p:nvPr>
        </p:nvSpPr>
        <p:spPr/>
        <p:txBody>
          <a:bodyPr rtlCol="0"/>
          <a:lstStyle/>
          <a:p>
            <a:pPr rtl="0"/>
            <a:fld id="{DAE5FABD-26C8-4F74-B1E3-45BC91BC9D7B}" type="slidenum">
              <a:rPr lang="it-IT" smtClean="0"/>
              <a:pPr rtl="0"/>
              <a:t>2</a:t>
            </a:fld>
            <a:endParaRPr lang="it-IT"/>
          </a:p>
        </p:txBody>
      </p:sp>
    </p:spTree>
    <p:extLst>
      <p:ext uri="{BB962C8B-B14F-4D97-AF65-F5344CB8AC3E}">
        <p14:creationId xmlns:p14="http://schemas.microsoft.com/office/powerpoint/2010/main" val="2401441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B54111-CAE7-3655-E591-D5F81F6389F1}"/>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578F2896-6D4E-FD0E-73D3-C7FE48AB1919}"/>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0380E4F8-AE27-DD89-083C-0B36A980D592}"/>
              </a:ext>
            </a:extLst>
          </p:cNvPr>
          <p:cNvSpPr>
            <a:spLocks noGrp="1"/>
          </p:cNvSpPr>
          <p:nvPr>
            <p:ph type="body" idx="1"/>
          </p:nvPr>
        </p:nvSpPr>
        <p:spPr/>
        <p:txBody>
          <a:bodyPr rtlCol="0"/>
          <a:lstStyle/>
          <a:p>
            <a:pPr rtl="0"/>
            <a:endParaRPr lang="it-IT" dirty="0"/>
          </a:p>
        </p:txBody>
      </p:sp>
      <p:sp>
        <p:nvSpPr>
          <p:cNvPr id="4" name="Segnaposto numero diapositiva 3">
            <a:extLst>
              <a:ext uri="{FF2B5EF4-FFF2-40B4-BE49-F238E27FC236}">
                <a16:creationId xmlns:a16="http://schemas.microsoft.com/office/drawing/2014/main" id="{01A64A63-F3E7-08D0-2126-09713A41B005}"/>
              </a:ext>
            </a:extLst>
          </p:cNvPr>
          <p:cNvSpPr>
            <a:spLocks noGrp="1"/>
          </p:cNvSpPr>
          <p:nvPr>
            <p:ph type="sldNum" sz="quarter" idx="5"/>
          </p:nvPr>
        </p:nvSpPr>
        <p:spPr/>
        <p:txBody>
          <a:bodyPr rtlCol="0"/>
          <a:lstStyle/>
          <a:p>
            <a:pPr rtl="0"/>
            <a:fld id="{DAE5FABD-26C8-4F74-B1E3-45BC91BC9D7B}" type="slidenum">
              <a:rPr lang="it-IT" smtClean="0"/>
              <a:pPr rtl="0"/>
              <a:t>20</a:t>
            </a:fld>
            <a:endParaRPr lang="it-IT"/>
          </a:p>
        </p:txBody>
      </p:sp>
    </p:spTree>
    <p:extLst>
      <p:ext uri="{BB962C8B-B14F-4D97-AF65-F5344CB8AC3E}">
        <p14:creationId xmlns:p14="http://schemas.microsoft.com/office/powerpoint/2010/main" val="41242521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8063AA-F3C3-F5C4-C99F-1C7F9DDC6341}"/>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3474224-25F7-CC78-543D-E3A05DDA04A0}"/>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E725FA-D815-8EEE-D2AA-982080F11696}"/>
              </a:ext>
            </a:extLst>
          </p:cNvPr>
          <p:cNvSpPr>
            <a:spLocks noGrp="1"/>
          </p:cNvSpPr>
          <p:nvPr>
            <p:ph type="body" idx="1"/>
          </p:nvPr>
        </p:nvSpPr>
        <p:spPr/>
        <p:txBody>
          <a:bodyPr rtlCol="0"/>
          <a:lstStyle/>
          <a:p>
            <a:pPr rtl="0"/>
            <a:endParaRPr lang="it-IT"/>
          </a:p>
        </p:txBody>
      </p:sp>
      <p:sp>
        <p:nvSpPr>
          <p:cNvPr id="4" name="Segnaposto numero diapositiva 3">
            <a:extLst>
              <a:ext uri="{FF2B5EF4-FFF2-40B4-BE49-F238E27FC236}">
                <a16:creationId xmlns:a16="http://schemas.microsoft.com/office/drawing/2014/main" id="{52C6C769-5843-6886-E8A3-D14DC12011DF}"/>
              </a:ext>
            </a:extLst>
          </p:cNvPr>
          <p:cNvSpPr>
            <a:spLocks noGrp="1"/>
          </p:cNvSpPr>
          <p:nvPr>
            <p:ph type="sldNum" sz="quarter" idx="5"/>
          </p:nvPr>
        </p:nvSpPr>
        <p:spPr/>
        <p:txBody>
          <a:bodyPr rtlCol="0"/>
          <a:lstStyle/>
          <a:p>
            <a:pPr rtl="0"/>
            <a:fld id="{DAE5FABD-26C8-4F74-B1E3-45BC91BC9D7B}" type="slidenum">
              <a:rPr lang="it-IT" smtClean="0"/>
              <a:pPr rtl="0"/>
              <a:t>21</a:t>
            </a:fld>
            <a:endParaRPr lang="it-IT"/>
          </a:p>
        </p:txBody>
      </p:sp>
    </p:spTree>
    <p:extLst>
      <p:ext uri="{BB962C8B-B14F-4D97-AF65-F5344CB8AC3E}">
        <p14:creationId xmlns:p14="http://schemas.microsoft.com/office/powerpoint/2010/main" val="39175255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2FA9EB-A391-06F5-8A0F-EA0A640BBE4E}"/>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7553FACD-D82E-5E57-291D-B75C584F210C}"/>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966D9200-7685-8B3D-E599-2A6F8ECACB66}"/>
              </a:ext>
            </a:extLst>
          </p:cNvPr>
          <p:cNvSpPr>
            <a:spLocks noGrp="1"/>
          </p:cNvSpPr>
          <p:nvPr>
            <p:ph type="body" idx="1"/>
          </p:nvPr>
        </p:nvSpPr>
        <p:spPr/>
        <p:txBody>
          <a:bodyPr rtlCol="0"/>
          <a:lstStyle/>
          <a:p>
            <a:pPr rtl="0"/>
            <a:endParaRPr lang="it-IT"/>
          </a:p>
        </p:txBody>
      </p:sp>
      <p:sp>
        <p:nvSpPr>
          <p:cNvPr id="4" name="Segnaposto numero diapositiva 3">
            <a:extLst>
              <a:ext uri="{FF2B5EF4-FFF2-40B4-BE49-F238E27FC236}">
                <a16:creationId xmlns:a16="http://schemas.microsoft.com/office/drawing/2014/main" id="{AB7D58FF-EED8-CC39-875D-CC22EA80E434}"/>
              </a:ext>
            </a:extLst>
          </p:cNvPr>
          <p:cNvSpPr>
            <a:spLocks noGrp="1"/>
          </p:cNvSpPr>
          <p:nvPr>
            <p:ph type="sldNum" sz="quarter" idx="5"/>
          </p:nvPr>
        </p:nvSpPr>
        <p:spPr/>
        <p:txBody>
          <a:bodyPr rtlCol="0"/>
          <a:lstStyle/>
          <a:p>
            <a:pPr rtl="0"/>
            <a:fld id="{DAE5FABD-26C8-4F74-B1E3-45BC91BC9D7B}" type="slidenum">
              <a:rPr lang="it-IT" smtClean="0"/>
              <a:pPr rtl="0"/>
              <a:t>22</a:t>
            </a:fld>
            <a:endParaRPr lang="it-IT"/>
          </a:p>
        </p:txBody>
      </p:sp>
    </p:spTree>
    <p:extLst>
      <p:ext uri="{BB962C8B-B14F-4D97-AF65-F5344CB8AC3E}">
        <p14:creationId xmlns:p14="http://schemas.microsoft.com/office/powerpoint/2010/main" val="42432300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BAEE36-F6AD-9B1E-65A4-B807650D74A1}"/>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D69A6746-F48D-E819-48CE-95EA09B7E4A2}"/>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CBED4DDA-71C3-9D16-7316-C66C06138843}"/>
              </a:ext>
            </a:extLst>
          </p:cNvPr>
          <p:cNvSpPr>
            <a:spLocks noGrp="1"/>
          </p:cNvSpPr>
          <p:nvPr>
            <p:ph type="body" idx="1"/>
          </p:nvPr>
        </p:nvSpPr>
        <p:spPr/>
        <p:txBody>
          <a:bodyPr rtlCol="0"/>
          <a:lstStyle/>
          <a:p>
            <a:pPr rtl="0"/>
            <a:endParaRPr lang="it-IT" dirty="0"/>
          </a:p>
        </p:txBody>
      </p:sp>
      <p:sp>
        <p:nvSpPr>
          <p:cNvPr id="4" name="Segnaposto numero diapositiva 3">
            <a:extLst>
              <a:ext uri="{FF2B5EF4-FFF2-40B4-BE49-F238E27FC236}">
                <a16:creationId xmlns:a16="http://schemas.microsoft.com/office/drawing/2014/main" id="{AFD9B4D9-8890-6CB5-0829-2B91750EC98D}"/>
              </a:ext>
            </a:extLst>
          </p:cNvPr>
          <p:cNvSpPr>
            <a:spLocks noGrp="1"/>
          </p:cNvSpPr>
          <p:nvPr>
            <p:ph type="sldNum" sz="quarter" idx="5"/>
          </p:nvPr>
        </p:nvSpPr>
        <p:spPr/>
        <p:txBody>
          <a:bodyPr rtlCol="0"/>
          <a:lstStyle/>
          <a:p>
            <a:pPr rtl="0"/>
            <a:fld id="{DAE5FABD-26C8-4F74-B1E3-45BC91BC9D7B}" type="slidenum">
              <a:rPr lang="it-IT" smtClean="0"/>
              <a:pPr rtl="0"/>
              <a:t>23</a:t>
            </a:fld>
            <a:endParaRPr lang="it-IT"/>
          </a:p>
        </p:txBody>
      </p:sp>
    </p:spTree>
    <p:extLst>
      <p:ext uri="{BB962C8B-B14F-4D97-AF65-F5344CB8AC3E}">
        <p14:creationId xmlns:p14="http://schemas.microsoft.com/office/powerpoint/2010/main" val="18573507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D68BA1-9A7E-C885-0606-31D7BDB2766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92692C55-A73D-E857-61CC-333BCEF4D3B5}"/>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DBB08BD4-B46C-BAFA-C7EC-0AD65D6A6937}"/>
              </a:ext>
            </a:extLst>
          </p:cNvPr>
          <p:cNvSpPr>
            <a:spLocks noGrp="1"/>
          </p:cNvSpPr>
          <p:nvPr>
            <p:ph type="body" idx="1"/>
          </p:nvPr>
        </p:nvSpPr>
        <p:spPr/>
        <p:txBody>
          <a:bodyPr rtlCol="0"/>
          <a:lstStyle/>
          <a:p>
            <a:pPr rtl="0"/>
            <a:endParaRPr lang="it-IT"/>
          </a:p>
        </p:txBody>
      </p:sp>
      <p:sp>
        <p:nvSpPr>
          <p:cNvPr id="4" name="Segnaposto numero diapositiva 3">
            <a:extLst>
              <a:ext uri="{FF2B5EF4-FFF2-40B4-BE49-F238E27FC236}">
                <a16:creationId xmlns:a16="http://schemas.microsoft.com/office/drawing/2014/main" id="{99390D6F-2533-E551-BD97-DB8356A554F6}"/>
              </a:ext>
            </a:extLst>
          </p:cNvPr>
          <p:cNvSpPr>
            <a:spLocks noGrp="1"/>
          </p:cNvSpPr>
          <p:nvPr>
            <p:ph type="sldNum" sz="quarter" idx="5"/>
          </p:nvPr>
        </p:nvSpPr>
        <p:spPr/>
        <p:txBody>
          <a:bodyPr rtlCol="0"/>
          <a:lstStyle/>
          <a:p>
            <a:pPr rtl="0"/>
            <a:fld id="{DAE5FABD-26C8-4F74-B1E3-45BC91BC9D7B}" type="slidenum">
              <a:rPr lang="it-IT" smtClean="0"/>
              <a:pPr rtl="0"/>
              <a:t>24</a:t>
            </a:fld>
            <a:endParaRPr lang="it-IT"/>
          </a:p>
        </p:txBody>
      </p:sp>
    </p:spTree>
    <p:extLst>
      <p:ext uri="{BB962C8B-B14F-4D97-AF65-F5344CB8AC3E}">
        <p14:creationId xmlns:p14="http://schemas.microsoft.com/office/powerpoint/2010/main" val="42783992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0BAEAB-80A6-E822-9326-0DEF7E028E4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149C11CB-5785-F668-18AB-DD923B1B06C8}"/>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73036E09-F139-1376-A1DF-296CC3D24D0C}"/>
              </a:ext>
            </a:extLst>
          </p:cNvPr>
          <p:cNvSpPr>
            <a:spLocks noGrp="1"/>
          </p:cNvSpPr>
          <p:nvPr>
            <p:ph type="body" idx="1"/>
          </p:nvPr>
        </p:nvSpPr>
        <p:spPr/>
        <p:txBody>
          <a:bodyPr rtlCol="0"/>
          <a:lstStyle/>
          <a:p>
            <a:pPr rtl="0"/>
            <a:endParaRPr lang="it-IT" dirty="0"/>
          </a:p>
        </p:txBody>
      </p:sp>
      <p:sp>
        <p:nvSpPr>
          <p:cNvPr id="4" name="Segnaposto numero diapositiva 3">
            <a:extLst>
              <a:ext uri="{FF2B5EF4-FFF2-40B4-BE49-F238E27FC236}">
                <a16:creationId xmlns:a16="http://schemas.microsoft.com/office/drawing/2014/main" id="{F8F56168-2575-908C-43AB-0B3221CD0B9B}"/>
              </a:ext>
            </a:extLst>
          </p:cNvPr>
          <p:cNvSpPr>
            <a:spLocks noGrp="1"/>
          </p:cNvSpPr>
          <p:nvPr>
            <p:ph type="sldNum" sz="quarter" idx="5"/>
          </p:nvPr>
        </p:nvSpPr>
        <p:spPr/>
        <p:txBody>
          <a:bodyPr rtlCol="0"/>
          <a:lstStyle/>
          <a:p>
            <a:pPr rtl="0"/>
            <a:fld id="{DAE5FABD-26C8-4F74-B1E3-45BC91BC9D7B}" type="slidenum">
              <a:rPr lang="it-IT" smtClean="0"/>
              <a:pPr rtl="0"/>
              <a:t>25</a:t>
            </a:fld>
            <a:endParaRPr lang="it-IT"/>
          </a:p>
        </p:txBody>
      </p:sp>
    </p:spTree>
    <p:extLst>
      <p:ext uri="{BB962C8B-B14F-4D97-AF65-F5344CB8AC3E}">
        <p14:creationId xmlns:p14="http://schemas.microsoft.com/office/powerpoint/2010/main" val="28752756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28E131-F3D0-3B2C-A62B-169BE93CBE1E}"/>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C1D8364D-83A5-6C0C-2399-C68D79C0F21F}"/>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8B2BF982-7130-EB59-A430-FDEADE4CBE40}"/>
              </a:ext>
            </a:extLst>
          </p:cNvPr>
          <p:cNvSpPr>
            <a:spLocks noGrp="1"/>
          </p:cNvSpPr>
          <p:nvPr>
            <p:ph type="body" idx="1"/>
          </p:nvPr>
        </p:nvSpPr>
        <p:spPr/>
        <p:txBody>
          <a:bodyPr rtlCol="0"/>
          <a:lstStyle/>
          <a:p>
            <a:pPr rtl="0"/>
            <a:endParaRPr lang="it-IT"/>
          </a:p>
        </p:txBody>
      </p:sp>
      <p:sp>
        <p:nvSpPr>
          <p:cNvPr id="4" name="Segnaposto numero diapositiva 3">
            <a:extLst>
              <a:ext uri="{FF2B5EF4-FFF2-40B4-BE49-F238E27FC236}">
                <a16:creationId xmlns:a16="http://schemas.microsoft.com/office/drawing/2014/main" id="{60515ABF-5E5E-94F1-3101-AE76A3DBEA33}"/>
              </a:ext>
            </a:extLst>
          </p:cNvPr>
          <p:cNvSpPr>
            <a:spLocks noGrp="1"/>
          </p:cNvSpPr>
          <p:nvPr>
            <p:ph type="sldNum" sz="quarter" idx="5"/>
          </p:nvPr>
        </p:nvSpPr>
        <p:spPr/>
        <p:txBody>
          <a:bodyPr rtlCol="0"/>
          <a:lstStyle/>
          <a:p>
            <a:pPr rtl="0"/>
            <a:fld id="{DAE5FABD-26C8-4F74-B1E3-45BC91BC9D7B}" type="slidenum">
              <a:rPr lang="it-IT" smtClean="0"/>
              <a:pPr rtl="0"/>
              <a:t>26</a:t>
            </a:fld>
            <a:endParaRPr lang="it-IT"/>
          </a:p>
        </p:txBody>
      </p:sp>
    </p:spTree>
    <p:extLst>
      <p:ext uri="{BB962C8B-B14F-4D97-AF65-F5344CB8AC3E}">
        <p14:creationId xmlns:p14="http://schemas.microsoft.com/office/powerpoint/2010/main" val="14517352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61D307-9C1D-6AB1-68DA-90968E824AEB}"/>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905CDD27-25FB-A5B0-81AD-520E9D5234BE}"/>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9030A422-2FBB-859D-07A4-CC67A3BE2892}"/>
              </a:ext>
            </a:extLst>
          </p:cNvPr>
          <p:cNvSpPr>
            <a:spLocks noGrp="1"/>
          </p:cNvSpPr>
          <p:nvPr>
            <p:ph type="body" idx="1"/>
          </p:nvPr>
        </p:nvSpPr>
        <p:spPr/>
        <p:txBody>
          <a:bodyPr rtlCol="0"/>
          <a:lstStyle/>
          <a:p>
            <a:pPr rtl="0"/>
            <a:endParaRPr lang="it-IT"/>
          </a:p>
        </p:txBody>
      </p:sp>
      <p:sp>
        <p:nvSpPr>
          <p:cNvPr id="4" name="Segnaposto numero diapositiva 3">
            <a:extLst>
              <a:ext uri="{FF2B5EF4-FFF2-40B4-BE49-F238E27FC236}">
                <a16:creationId xmlns:a16="http://schemas.microsoft.com/office/drawing/2014/main" id="{D6AF31BE-7348-ECF5-933C-C29D31278F32}"/>
              </a:ext>
            </a:extLst>
          </p:cNvPr>
          <p:cNvSpPr>
            <a:spLocks noGrp="1"/>
          </p:cNvSpPr>
          <p:nvPr>
            <p:ph type="sldNum" sz="quarter" idx="5"/>
          </p:nvPr>
        </p:nvSpPr>
        <p:spPr/>
        <p:txBody>
          <a:bodyPr rtlCol="0"/>
          <a:lstStyle/>
          <a:p>
            <a:pPr rtl="0"/>
            <a:fld id="{DAE5FABD-26C8-4F74-B1E3-45BC91BC9D7B}" type="slidenum">
              <a:rPr lang="it-IT" smtClean="0"/>
              <a:pPr rtl="0"/>
              <a:t>27</a:t>
            </a:fld>
            <a:endParaRPr lang="it-IT"/>
          </a:p>
        </p:txBody>
      </p:sp>
    </p:spTree>
    <p:extLst>
      <p:ext uri="{BB962C8B-B14F-4D97-AF65-F5344CB8AC3E}">
        <p14:creationId xmlns:p14="http://schemas.microsoft.com/office/powerpoint/2010/main" val="11928311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4C9534-888D-F68D-332E-F1E9F6F1CB54}"/>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2A694D20-1D3F-58E2-661D-E00BB516F085}"/>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9394F7E1-0AE4-CCD5-2030-72FB0ED98712}"/>
              </a:ext>
            </a:extLst>
          </p:cNvPr>
          <p:cNvSpPr>
            <a:spLocks noGrp="1"/>
          </p:cNvSpPr>
          <p:nvPr>
            <p:ph type="body" idx="1"/>
          </p:nvPr>
        </p:nvSpPr>
        <p:spPr/>
        <p:txBody>
          <a:bodyPr rtlCol="0"/>
          <a:lstStyle/>
          <a:p>
            <a:pPr rtl="0"/>
            <a:endParaRPr lang="it-IT" dirty="0"/>
          </a:p>
        </p:txBody>
      </p:sp>
      <p:sp>
        <p:nvSpPr>
          <p:cNvPr id="4" name="Segnaposto numero diapositiva 3">
            <a:extLst>
              <a:ext uri="{FF2B5EF4-FFF2-40B4-BE49-F238E27FC236}">
                <a16:creationId xmlns:a16="http://schemas.microsoft.com/office/drawing/2014/main" id="{66834EEF-4696-E6D3-C97E-B6D2A4174321}"/>
              </a:ext>
            </a:extLst>
          </p:cNvPr>
          <p:cNvSpPr>
            <a:spLocks noGrp="1"/>
          </p:cNvSpPr>
          <p:nvPr>
            <p:ph type="sldNum" sz="quarter" idx="5"/>
          </p:nvPr>
        </p:nvSpPr>
        <p:spPr/>
        <p:txBody>
          <a:bodyPr rtlCol="0"/>
          <a:lstStyle/>
          <a:p>
            <a:pPr rtl="0"/>
            <a:fld id="{DAE5FABD-26C8-4F74-B1E3-45BC91BC9D7B}" type="slidenum">
              <a:rPr lang="it-IT" smtClean="0"/>
              <a:pPr rtl="0"/>
              <a:t>28</a:t>
            </a:fld>
            <a:endParaRPr lang="it-IT"/>
          </a:p>
        </p:txBody>
      </p:sp>
    </p:spTree>
    <p:extLst>
      <p:ext uri="{BB962C8B-B14F-4D97-AF65-F5344CB8AC3E}">
        <p14:creationId xmlns:p14="http://schemas.microsoft.com/office/powerpoint/2010/main" val="25068716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207667-404B-8887-8296-E1A6F28FB0C0}"/>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FA07BA3D-C5C5-E610-4107-0D7ED388D9DA}"/>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CE53DD42-8934-F560-6071-04387F4A4B70}"/>
              </a:ext>
            </a:extLst>
          </p:cNvPr>
          <p:cNvSpPr>
            <a:spLocks noGrp="1"/>
          </p:cNvSpPr>
          <p:nvPr>
            <p:ph type="body" idx="1"/>
          </p:nvPr>
        </p:nvSpPr>
        <p:spPr/>
        <p:txBody>
          <a:bodyPr rtlCol="0"/>
          <a:lstStyle/>
          <a:p>
            <a:pPr rtl="0"/>
            <a:endParaRPr lang="it-IT" dirty="0"/>
          </a:p>
        </p:txBody>
      </p:sp>
      <p:sp>
        <p:nvSpPr>
          <p:cNvPr id="4" name="Segnaposto numero diapositiva 3">
            <a:extLst>
              <a:ext uri="{FF2B5EF4-FFF2-40B4-BE49-F238E27FC236}">
                <a16:creationId xmlns:a16="http://schemas.microsoft.com/office/drawing/2014/main" id="{77702C90-399E-544C-99C1-94C80E785430}"/>
              </a:ext>
            </a:extLst>
          </p:cNvPr>
          <p:cNvSpPr>
            <a:spLocks noGrp="1"/>
          </p:cNvSpPr>
          <p:nvPr>
            <p:ph type="sldNum" sz="quarter" idx="5"/>
          </p:nvPr>
        </p:nvSpPr>
        <p:spPr/>
        <p:txBody>
          <a:bodyPr rtlCol="0"/>
          <a:lstStyle/>
          <a:p>
            <a:pPr rtl="0"/>
            <a:fld id="{DAE5FABD-26C8-4F74-B1E3-45BC91BC9D7B}" type="slidenum">
              <a:rPr lang="it-IT" smtClean="0"/>
              <a:pPr rtl="0"/>
              <a:t>29</a:t>
            </a:fld>
            <a:endParaRPr lang="it-IT"/>
          </a:p>
        </p:txBody>
      </p:sp>
    </p:spTree>
    <p:extLst>
      <p:ext uri="{BB962C8B-B14F-4D97-AF65-F5344CB8AC3E}">
        <p14:creationId xmlns:p14="http://schemas.microsoft.com/office/powerpoint/2010/main" val="2362847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944D3C-7AAF-8DEF-2A19-9E5CE25C1031}"/>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2915AA0C-4936-AB81-E867-F515671661D9}"/>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F12D377C-7A31-5C4B-2B00-D9DD6EF2E254}"/>
              </a:ext>
            </a:extLst>
          </p:cNvPr>
          <p:cNvSpPr>
            <a:spLocks noGrp="1"/>
          </p:cNvSpPr>
          <p:nvPr>
            <p:ph type="body" idx="1"/>
          </p:nvPr>
        </p:nvSpPr>
        <p:spPr/>
        <p:txBody>
          <a:bodyPr rtlCol="0"/>
          <a:lstStyle/>
          <a:p>
            <a:pPr rtl="0"/>
            <a:endParaRPr lang="it-IT" dirty="0"/>
          </a:p>
        </p:txBody>
      </p:sp>
      <p:sp>
        <p:nvSpPr>
          <p:cNvPr id="4" name="Segnaposto numero diapositiva 3">
            <a:extLst>
              <a:ext uri="{FF2B5EF4-FFF2-40B4-BE49-F238E27FC236}">
                <a16:creationId xmlns:a16="http://schemas.microsoft.com/office/drawing/2014/main" id="{8BA02538-53EF-E702-521D-49B19BD628C9}"/>
              </a:ext>
            </a:extLst>
          </p:cNvPr>
          <p:cNvSpPr>
            <a:spLocks noGrp="1"/>
          </p:cNvSpPr>
          <p:nvPr>
            <p:ph type="sldNum" sz="quarter" idx="5"/>
          </p:nvPr>
        </p:nvSpPr>
        <p:spPr/>
        <p:txBody>
          <a:bodyPr rtlCol="0"/>
          <a:lstStyle/>
          <a:p>
            <a:pPr rtl="0"/>
            <a:fld id="{DAE5FABD-26C8-4F74-B1E3-45BC91BC9D7B}" type="slidenum">
              <a:rPr lang="it-IT" smtClean="0"/>
              <a:pPr rtl="0"/>
              <a:t>3</a:t>
            </a:fld>
            <a:endParaRPr lang="it-IT"/>
          </a:p>
        </p:txBody>
      </p:sp>
    </p:spTree>
    <p:extLst>
      <p:ext uri="{BB962C8B-B14F-4D97-AF65-F5344CB8AC3E}">
        <p14:creationId xmlns:p14="http://schemas.microsoft.com/office/powerpoint/2010/main" val="1843719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5FBA52-533E-72D5-C120-EAFAEE779FC4}"/>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930CB54F-4089-9286-A0C8-1C6F4DF31E08}"/>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128353F4-9318-A57B-08BD-16EE5B2CF5D5}"/>
              </a:ext>
            </a:extLst>
          </p:cNvPr>
          <p:cNvSpPr>
            <a:spLocks noGrp="1"/>
          </p:cNvSpPr>
          <p:nvPr>
            <p:ph type="body" idx="1"/>
          </p:nvPr>
        </p:nvSpPr>
        <p:spPr/>
        <p:txBody>
          <a:bodyPr rtlCol="0"/>
          <a:lstStyle/>
          <a:p>
            <a:pPr rtl="0"/>
            <a:endParaRPr lang="it-IT"/>
          </a:p>
        </p:txBody>
      </p:sp>
      <p:sp>
        <p:nvSpPr>
          <p:cNvPr id="4" name="Segnaposto numero diapositiva 3">
            <a:extLst>
              <a:ext uri="{FF2B5EF4-FFF2-40B4-BE49-F238E27FC236}">
                <a16:creationId xmlns:a16="http://schemas.microsoft.com/office/drawing/2014/main" id="{7635CBB2-1BD4-16F9-3B2D-8088DB434732}"/>
              </a:ext>
            </a:extLst>
          </p:cNvPr>
          <p:cNvSpPr>
            <a:spLocks noGrp="1"/>
          </p:cNvSpPr>
          <p:nvPr>
            <p:ph type="sldNum" sz="quarter" idx="5"/>
          </p:nvPr>
        </p:nvSpPr>
        <p:spPr/>
        <p:txBody>
          <a:bodyPr rtlCol="0"/>
          <a:lstStyle/>
          <a:p>
            <a:pPr rtl="0"/>
            <a:fld id="{DAE5FABD-26C8-4F74-B1E3-45BC91BC9D7B}" type="slidenum">
              <a:rPr lang="it-IT" smtClean="0"/>
              <a:pPr rtl="0"/>
              <a:t>30</a:t>
            </a:fld>
            <a:endParaRPr lang="it-IT"/>
          </a:p>
        </p:txBody>
      </p:sp>
    </p:spTree>
    <p:extLst>
      <p:ext uri="{BB962C8B-B14F-4D97-AF65-F5344CB8AC3E}">
        <p14:creationId xmlns:p14="http://schemas.microsoft.com/office/powerpoint/2010/main" val="30925613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E2C0DE-B7AC-A81A-EE51-57A4DABEA27B}"/>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AE2E3CD9-67B2-D0E9-406F-43529D75B0DD}"/>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146D39A4-A729-8A91-0B76-B8C2AE7C01C4}"/>
              </a:ext>
            </a:extLst>
          </p:cNvPr>
          <p:cNvSpPr>
            <a:spLocks noGrp="1"/>
          </p:cNvSpPr>
          <p:nvPr>
            <p:ph type="body" idx="1"/>
          </p:nvPr>
        </p:nvSpPr>
        <p:spPr/>
        <p:txBody>
          <a:bodyPr rtlCol="0"/>
          <a:lstStyle/>
          <a:p>
            <a:pPr rtl="0"/>
            <a:endParaRPr lang="it-IT" dirty="0"/>
          </a:p>
        </p:txBody>
      </p:sp>
      <p:sp>
        <p:nvSpPr>
          <p:cNvPr id="4" name="Segnaposto numero diapositiva 3">
            <a:extLst>
              <a:ext uri="{FF2B5EF4-FFF2-40B4-BE49-F238E27FC236}">
                <a16:creationId xmlns:a16="http://schemas.microsoft.com/office/drawing/2014/main" id="{3FA1245C-7445-DBDA-7B7C-C3FBC959835A}"/>
              </a:ext>
            </a:extLst>
          </p:cNvPr>
          <p:cNvSpPr>
            <a:spLocks noGrp="1"/>
          </p:cNvSpPr>
          <p:nvPr>
            <p:ph type="sldNum" sz="quarter" idx="5"/>
          </p:nvPr>
        </p:nvSpPr>
        <p:spPr/>
        <p:txBody>
          <a:bodyPr rtlCol="0"/>
          <a:lstStyle/>
          <a:p>
            <a:pPr rtl="0"/>
            <a:fld id="{DAE5FABD-26C8-4F74-B1E3-45BC91BC9D7B}" type="slidenum">
              <a:rPr lang="it-IT" smtClean="0"/>
              <a:pPr rtl="0"/>
              <a:t>31</a:t>
            </a:fld>
            <a:endParaRPr lang="it-IT"/>
          </a:p>
        </p:txBody>
      </p:sp>
    </p:spTree>
    <p:extLst>
      <p:ext uri="{BB962C8B-B14F-4D97-AF65-F5344CB8AC3E}">
        <p14:creationId xmlns:p14="http://schemas.microsoft.com/office/powerpoint/2010/main" val="6220276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EE2346-188E-F33C-BBE7-0475F57A722E}"/>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F75FBEEF-30DD-3090-3998-58D9FF0D6F3D}"/>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3538C708-BC65-3AF3-AC73-6CB1D8D6C0C7}"/>
              </a:ext>
            </a:extLst>
          </p:cNvPr>
          <p:cNvSpPr>
            <a:spLocks noGrp="1"/>
          </p:cNvSpPr>
          <p:nvPr>
            <p:ph type="body" idx="1"/>
          </p:nvPr>
        </p:nvSpPr>
        <p:spPr/>
        <p:txBody>
          <a:bodyPr rtlCol="0"/>
          <a:lstStyle/>
          <a:p>
            <a:pPr rtl="0"/>
            <a:endParaRPr lang="it-IT" dirty="0"/>
          </a:p>
        </p:txBody>
      </p:sp>
      <p:sp>
        <p:nvSpPr>
          <p:cNvPr id="4" name="Segnaposto numero diapositiva 3">
            <a:extLst>
              <a:ext uri="{FF2B5EF4-FFF2-40B4-BE49-F238E27FC236}">
                <a16:creationId xmlns:a16="http://schemas.microsoft.com/office/drawing/2014/main" id="{B70D381F-E7C8-FBC3-823E-CDFA11F34ADA}"/>
              </a:ext>
            </a:extLst>
          </p:cNvPr>
          <p:cNvSpPr>
            <a:spLocks noGrp="1"/>
          </p:cNvSpPr>
          <p:nvPr>
            <p:ph type="sldNum" sz="quarter" idx="5"/>
          </p:nvPr>
        </p:nvSpPr>
        <p:spPr/>
        <p:txBody>
          <a:bodyPr rtlCol="0"/>
          <a:lstStyle/>
          <a:p>
            <a:pPr rtl="0"/>
            <a:fld id="{DAE5FABD-26C8-4F74-B1E3-45BC91BC9D7B}" type="slidenum">
              <a:rPr lang="it-IT" smtClean="0"/>
              <a:pPr rtl="0"/>
              <a:t>32</a:t>
            </a:fld>
            <a:endParaRPr lang="it-IT"/>
          </a:p>
        </p:txBody>
      </p:sp>
    </p:spTree>
    <p:extLst>
      <p:ext uri="{BB962C8B-B14F-4D97-AF65-F5344CB8AC3E}">
        <p14:creationId xmlns:p14="http://schemas.microsoft.com/office/powerpoint/2010/main" val="25779502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099825-FA70-A09A-C4D3-F7A62125AABB}"/>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D8E4E903-A093-7748-9AF6-75FCAFAC1292}"/>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EF4E7A8F-05AA-A468-BBAC-70BEE9147C2E}"/>
              </a:ext>
            </a:extLst>
          </p:cNvPr>
          <p:cNvSpPr>
            <a:spLocks noGrp="1"/>
          </p:cNvSpPr>
          <p:nvPr>
            <p:ph type="body" idx="1"/>
          </p:nvPr>
        </p:nvSpPr>
        <p:spPr/>
        <p:txBody>
          <a:bodyPr rtlCol="0"/>
          <a:lstStyle/>
          <a:p>
            <a:pPr rtl="0"/>
            <a:endParaRPr lang="it-IT" dirty="0"/>
          </a:p>
        </p:txBody>
      </p:sp>
      <p:sp>
        <p:nvSpPr>
          <p:cNvPr id="4" name="Segnaposto numero diapositiva 3">
            <a:extLst>
              <a:ext uri="{FF2B5EF4-FFF2-40B4-BE49-F238E27FC236}">
                <a16:creationId xmlns:a16="http://schemas.microsoft.com/office/drawing/2014/main" id="{438DE40A-C629-9B04-A533-A216E2E96DCE}"/>
              </a:ext>
            </a:extLst>
          </p:cNvPr>
          <p:cNvSpPr>
            <a:spLocks noGrp="1"/>
          </p:cNvSpPr>
          <p:nvPr>
            <p:ph type="sldNum" sz="quarter" idx="5"/>
          </p:nvPr>
        </p:nvSpPr>
        <p:spPr/>
        <p:txBody>
          <a:bodyPr rtlCol="0"/>
          <a:lstStyle/>
          <a:p>
            <a:pPr rtl="0"/>
            <a:fld id="{DAE5FABD-26C8-4F74-B1E3-45BC91BC9D7B}" type="slidenum">
              <a:rPr lang="it-IT" smtClean="0"/>
              <a:pPr rtl="0"/>
              <a:t>33</a:t>
            </a:fld>
            <a:endParaRPr lang="it-IT"/>
          </a:p>
        </p:txBody>
      </p:sp>
    </p:spTree>
    <p:extLst>
      <p:ext uri="{BB962C8B-B14F-4D97-AF65-F5344CB8AC3E}">
        <p14:creationId xmlns:p14="http://schemas.microsoft.com/office/powerpoint/2010/main" val="34547321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7ACDCF-852E-C243-61E4-563A6800012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F2E99C72-EBF7-3AA3-5C07-EB635F950C1F}"/>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FE7F61F6-D207-A999-D675-49F6D5F7FC54}"/>
              </a:ext>
            </a:extLst>
          </p:cNvPr>
          <p:cNvSpPr>
            <a:spLocks noGrp="1"/>
          </p:cNvSpPr>
          <p:nvPr>
            <p:ph type="body" idx="1"/>
          </p:nvPr>
        </p:nvSpPr>
        <p:spPr/>
        <p:txBody>
          <a:bodyPr rtlCol="0"/>
          <a:lstStyle/>
          <a:p>
            <a:pPr rtl="0"/>
            <a:endParaRPr lang="it-IT" dirty="0"/>
          </a:p>
        </p:txBody>
      </p:sp>
      <p:sp>
        <p:nvSpPr>
          <p:cNvPr id="4" name="Segnaposto numero diapositiva 3">
            <a:extLst>
              <a:ext uri="{FF2B5EF4-FFF2-40B4-BE49-F238E27FC236}">
                <a16:creationId xmlns:a16="http://schemas.microsoft.com/office/drawing/2014/main" id="{FA83B389-F8EF-18E4-606A-3420B73D4C66}"/>
              </a:ext>
            </a:extLst>
          </p:cNvPr>
          <p:cNvSpPr>
            <a:spLocks noGrp="1"/>
          </p:cNvSpPr>
          <p:nvPr>
            <p:ph type="sldNum" sz="quarter" idx="5"/>
          </p:nvPr>
        </p:nvSpPr>
        <p:spPr/>
        <p:txBody>
          <a:bodyPr rtlCol="0"/>
          <a:lstStyle/>
          <a:p>
            <a:pPr rtl="0"/>
            <a:fld id="{DAE5FABD-26C8-4F74-B1E3-45BC91BC9D7B}" type="slidenum">
              <a:rPr lang="it-IT" smtClean="0"/>
              <a:pPr rtl="0"/>
              <a:t>34</a:t>
            </a:fld>
            <a:endParaRPr lang="it-IT"/>
          </a:p>
        </p:txBody>
      </p:sp>
    </p:spTree>
    <p:extLst>
      <p:ext uri="{BB962C8B-B14F-4D97-AF65-F5344CB8AC3E}">
        <p14:creationId xmlns:p14="http://schemas.microsoft.com/office/powerpoint/2010/main" val="6010269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A21EC3-7999-30FD-4D01-0EF04AD0CAED}"/>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7313792D-5D9D-E2F4-082B-90FAFF4F2EDF}"/>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AB5A9CC8-ABE3-D07D-CA5B-6A037D9AA0E0}"/>
              </a:ext>
            </a:extLst>
          </p:cNvPr>
          <p:cNvSpPr>
            <a:spLocks noGrp="1"/>
          </p:cNvSpPr>
          <p:nvPr>
            <p:ph type="body" idx="1"/>
          </p:nvPr>
        </p:nvSpPr>
        <p:spPr/>
        <p:txBody>
          <a:bodyPr rtlCol="0"/>
          <a:lstStyle/>
          <a:p>
            <a:pPr rtl="0"/>
            <a:endParaRPr lang="it-IT" dirty="0"/>
          </a:p>
        </p:txBody>
      </p:sp>
      <p:sp>
        <p:nvSpPr>
          <p:cNvPr id="4" name="Segnaposto numero diapositiva 3">
            <a:extLst>
              <a:ext uri="{FF2B5EF4-FFF2-40B4-BE49-F238E27FC236}">
                <a16:creationId xmlns:a16="http://schemas.microsoft.com/office/drawing/2014/main" id="{33F858C3-42B7-1742-C958-0E87C32BBAF3}"/>
              </a:ext>
            </a:extLst>
          </p:cNvPr>
          <p:cNvSpPr>
            <a:spLocks noGrp="1"/>
          </p:cNvSpPr>
          <p:nvPr>
            <p:ph type="sldNum" sz="quarter" idx="5"/>
          </p:nvPr>
        </p:nvSpPr>
        <p:spPr/>
        <p:txBody>
          <a:bodyPr rtlCol="0"/>
          <a:lstStyle/>
          <a:p>
            <a:pPr rtl="0"/>
            <a:fld id="{DAE5FABD-26C8-4F74-B1E3-45BC91BC9D7B}" type="slidenum">
              <a:rPr lang="it-IT" smtClean="0"/>
              <a:pPr rtl="0"/>
              <a:t>35</a:t>
            </a:fld>
            <a:endParaRPr lang="it-IT"/>
          </a:p>
        </p:txBody>
      </p:sp>
    </p:spTree>
    <p:extLst>
      <p:ext uri="{BB962C8B-B14F-4D97-AF65-F5344CB8AC3E}">
        <p14:creationId xmlns:p14="http://schemas.microsoft.com/office/powerpoint/2010/main" val="4488649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B9EBB4-6D69-5D03-7260-000B8D5A7026}"/>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7DFADBC6-4AB2-4433-E9D8-A235EFC0E70C}"/>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52A81C46-9F12-E712-DAFB-A9C2D9895921}"/>
              </a:ext>
            </a:extLst>
          </p:cNvPr>
          <p:cNvSpPr>
            <a:spLocks noGrp="1"/>
          </p:cNvSpPr>
          <p:nvPr>
            <p:ph type="body" idx="1"/>
          </p:nvPr>
        </p:nvSpPr>
        <p:spPr/>
        <p:txBody>
          <a:bodyPr rtlCol="0"/>
          <a:lstStyle/>
          <a:p>
            <a:pPr rtl="0"/>
            <a:endParaRPr lang="it-IT" dirty="0"/>
          </a:p>
        </p:txBody>
      </p:sp>
      <p:sp>
        <p:nvSpPr>
          <p:cNvPr id="4" name="Segnaposto numero diapositiva 3">
            <a:extLst>
              <a:ext uri="{FF2B5EF4-FFF2-40B4-BE49-F238E27FC236}">
                <a16:creationId xmlns:a16="http://schemas.microsoft.com/office/drawing/2014/main" id="{22A1AE94-0741-3A45-07B0-BFE9D5FF9192}"/>
              </a:ext>
            </a:extLst>
          </p:cNvPr>
          <p:cNvSpPr>
            <a:spLocks noGrp="1"/>
          </p:cNvSpPr>
          <p:nvPr>
            <p:ph type="sldNum" sz="quarter" idx="5"/>
          </p:nvPr>
        </p:nvSpPr>
        <p:spPr/>
        <p:txBody>
          <a:bodyPr rtlCol="0"/>
          <a:lstStyle/>
          <a:p>
            <a:pPr rtl="0"/>
            <a:fld id="{DAE5FABD-26C8-4F74-B1E3-45BC91BC9D7B}" type="slidenum">
              <a:rPr lang="it-IT" smtClean="0"/>
              <a:pPr rtl="0"/>
              <a:t>36</a:t>
            </a:fld>
            <a:endParaRPr lang="it-IT"/>
          </a:p>
        </p:txBody>
      </p:sp>
    </p:spTree>
    <p:extLst>
      <p:ext uri="{BB962C8B-B14F-4D97-AF65-F5344CB8AC3E}">
        <p14:creationId xmlns:p14="http://schemas.microsoft.com/office/powerpoint/2010/main" val="2321831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58297A-6352-D55C-84DF-42C359AD9E24}"/>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DEE5FD08-50F1-F643-29DF-F3777C6D3DF2}"/>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09CC5E78-A2A5-91EB-B7F2-C135BF1C9DCA}"/>
              </a:ext>
            </a:extLst>
          </p:cNvPr>
          <p:cNvSpPr>
            <a:spLocks noGrp="1"/>
          </p:cNvSpPr>
          <p:nvPr>
            <p:ph type="body" idx="1"/>
          </p:nvPr>
        </p:nvSpPr>
        <p:spPr/>
        <p:txBody>
          <a:bodyPr rtlCol="0"/>
          <a:lstStyle/>
          <a:p>
            <a:pPr rtl="0"/>
            <a:endParaRPr lang="it-IT" dirty="0"/>
          </a:p>
        </p:txBody>
      </p:sp>
      <p:sp>
        <p:nvSpPr>
          <p:cNvPr id="4" name="Segnaposto numero diapositiva 3">
            <a:extLst>
              <a:ext uri="{FF2B5EF4-FFF2-40B4-BE49-F238E27FC236}">
                <a16:creationId xmlns:a16="http://schemas.microsoft.com/office/drawing/2014/main" id="{457B365A-4E14-CF2D-F608-3E1767342220}"/>
              </a:ext>
            </a:extLst>
          </p:cNvPr>
          <p:cNvSpPr>
            <a:spLocks noGrp="1"/>
          </p:cNvSpPr>
          <p:nvPr>
            <p:ph type="sldNum" sz="quarter" idx="5"/>
          </p:nvPr>
        </p:nvSpPr>
        <p:spPr/>
        <p:txBody>
          <a:bodyPr rtlCol="0"/>
          <a:lstStyle/>
          <a:p>
            <a:pPr rtl="0"/>
            <a:fld id="{DAE5FABD-26C8-4F74-B1E3-45BC91BC9D7B}" type="slidenum">
              <a:rPr lang="it-IT" smtClean="0"/>
              <a:pPr rtl="0"/>
              <a:t>37</a:t>
            </a:fld>
            <a:endParaRPr lang="it-IT"/>
          </a:p>
        </p:txBody>
      </p:sp>
    </p:spTree>
    <p:extLst>
      <p:ext uri="{BB962C8B-B14F-4D97-AF65-F5344CB8AC3E}">
        <p14:creationId xmlns:p14="http://schemas.microsoft.com/office/powerpoint/2010/main" val="17914638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9C11C6-3EFF-52B6-70A6-1131344A8FDF}"/>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48428A6E-CDEC-9FA6-6363-E5DBCBEDDAAA}"/>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591E1BD0-96B9-71BD-41CB-2B80EAB049F9}"/>
              </a:ext>
            </a:extLst>
          </p:cNvPr>
          <p:cNvSpPr>
            <a:spLocks noGrp="1"/>
          </p:cNvSpPr>
          <p:nvPr>
            <p:ph type="body" idx="1"/>
          </p:nvPr>
        </p:nvSpPr>
        <p:spPr/>
        <p:txBody>
          <a:bodyPr rtlCol="0"/>
          <a:lstStyle/>
          <a:p>
            <a:pPr rtl="0"/>
            <a:endParaRPr lang="it-IT" dirty="0"/>
          </a:p>
        </p:txBody>
      </p:sp>
      <p:sp>
        <p:nvSpPr>
          <p:cNvPr id="4" name="Segnaposto numero diapositiva 3">
            <a:extLst>
              <a:ext uri="{FF2B5EF4-FFF2-40B4-BE49-F238E27FC236}">
                <a16:creationId xmlns:a16="http://schemas.microsoft.com/office/drawing/2014/main" id="{D452A7F9-E5C0-009D-7D60-012A8D6D7169}"/>
              </a:ext>
            </a:extLst>
          </p:cNvPr>
          <p:cNvSpPr>
            <a:spLocks noGrp="1"/>
          </p:cNvSpPr>
          <p:nvPr>
            <p:ph type="sldNum" sz="quarter" idx="5"/>
          </p:nvPr>
        </p:nvSpPr>
        <p:spPr/>
        <p:txBody>
          <a:bodyPr rtlCol="0"/>
          <a:lstStyle/>
          <a:p>
            <a:pPr rtl="0"/>
            <a:fld id="{DAE5FABD-26C8-4F74-B1E3-45BC91BC9D7B}" type="slidenum">
              <a:rPr lang="it-IT" smtClean="0"/>
              <a:pPr rtl="0"/>
              <a:t>38</a:t>
            </a:fld>
            <a:endParaRPr lang="it-IT"/>
          </a:p>
        </p:txBody>
      </p:sp>
    </p:spTree>
    <p:extLst>
      <p:ext uri="{BB962C8B-B14F-4D97-AF65-F5344CB8AC3E}">
        <p14:creationId xmlns:p14="http://schemas.microsoft.com/office/powerpoint/2010/main" val="19464449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D3C772-1F26-FA0F-FCE1-0B312B4E7C7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0E21C529-774F-2CDB-B1FE-64F08669F8DF}"/>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0C34324F-8588-F12D-BB16-B6CDA59CA4D7}"/>
              </a:ext>
            </a:extLst>
          </p:cNvPr>
          <p:cNvSpPr>
            <a:spLocks noGrp="1"/>
          </p:cNvSpPr>
          <p:nvPr>
            <p:ph type="body" idx="1"/>
          </p:nvPr>
        </p:nvSpPr>
        <p:spPr/>
        <p:txBody>
          <a:bodyPr rtlCol="0"/>
          <a:lstStyle/>
          <a:p>
            <a:pPr rtl="0"/>
            <a:endParaRPr lang="it-IT" dirty="0"/>
          </a:p>
        </p:txBody>
      </p:sp>
      <p:sp>
        <p:nvSpPr>
          <p:cNvPr id="4" name="Segnaposto numero diapositiva 3">
            <a:extLst>
              <a:ext uri="{FF2B5EF4-FFF2-40B4-BE49-F238E27FC236}">
                <a16:creationId xmlns:a16="http://schemas.microsoft.com/office/drawing/2014/main" id="{6A186A85-8D2E-8084-11F8-50F9182D9DF5}"/>
              </a:ext>
            </a:extLst>
          </p:cNvPr>
          <p:cNvSpPr>
            <a:spLocks noGrp="1"/>
          </p:cNvSpPr>
          <p:nvPr>
            <p:ph type="sldNum" sz="quarter" idx="5"/>
          </p:nvPr>
        </p:nvSpPr>
        <p:spPr/>
        <p:txBody>
          <a:bodyPr rtlCol="0"/>
          <a:lstStyle/>
          <a:p>
            <a:pPr rtl="0"/>
            <a:fld id="{DAE5FABD-26C8-4F74-B1E3-45BC91BC9D7B}" type="slidenum">
              <a:rPr lang="it-IT" smtClean="0"/>
              <a:pPr rtl="0"/>
              <a:t>39</a:t>
            </a:fld>
            <a:endParaRPr lang="it-IT"/>
          </a:p>
        </p:txBody>
      </p:sp>
    </p:spTree>
    <p:extLst>
      <p:ext uri="{BB962C8B-B14F-4D97-AF65-F5344CB8AC3E}">
        <p14:creationId xmlns:p14="http://schemas.microsoft.com/office/powerpoint/2010/main" val="3214419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9D6DE9-9124-AFE4-2DAD-CBB493081BA0}"/>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7CD3EC3F-1CC2-A892-D714-458058774FF7}"/>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3EB4E20D-EBFA-FFEB-05F2-D6C44BC16A5F}"/>
              </a:ext>
            </a:extLst>
          </p:cNvPr>
          <p:cNvSpPr>
            <a:spLocks noGrp="1"/>
          </p:cNvSpPr>
          <p:nvPr>
            <p:ph type="body" idx="1"/>
          </p:nvPr>
        </p:nvSpPr>
        <p:spPr/>
        <p:txBody>
          <a:bodyPr rtlCol="0"/>
          <a:lstStyle/>
          <a:p>
            <a:pPr rtl="0"/>
            <a:endParaRPr lang="it-IT" dirty="0"/>
          </a:p>
        </p:txBody>
      </p:sp>
      <p:sp>
        <p:nvSpPr>
          <p:cNvPr id="4" name="Segnaposto numero diapositiva 3">
            <a:extLst>
              <a:ext uri="{FF2B5EF4-FFF2-40B4-BE49-F238E27FC236}">
                <a16:creationId xmlns:a16="http://schemas.microsoft.com/office/drawing/2014/main" id="{CB3FF9E0-1608-C77A-C9A6-97E7853CEFD6}"/>
              </a:ext>
            </a:extLst>
          </p:cNvPr>
          <p:cNvSpPr>
            <a:spLocks noGrp="1"/>
          </p:cNvSpPr>
          <p:nvPr>
            <p:ph type="sldNum" sz="quarter" idx="5"/>
          </p:nvPr>
        </p:nvSpPr>
        <p:spPr/>
        <p:txBody>
          <a:bodyPr rtlCol="0"/>
          <a:lstStyle/>
          <a:p>
            <a:pPr rtl="0"/>
            <a:fld id="{DAE5FABD-26C8-4F74-B1E3-45BC91BC9D7B}" type="slidenum">
              <a:rPr lang="it-IT" smtClean="0"/>
              <a:pPr rtl="0"/>
              <a:t>4</a:t>
            </a:fld>
            <a:endParaRPr lang="it-IT"/>
          </a:p>
        </p:txBody>
      </p:sp>
    </p:spTree>
    <p:extLst>
      <p:ext uri="{BB962C8B-B14F-4D97-AF65-F5344CB8AC3E}">
        <p14:creationId xmlns:p14="http://schemas.microsoft.com/office/powerpoint/2010/main" val="2332161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E376C1-5D85-2DAC-454E-1AFDEBA17EC4}"/>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CB2A9278-5FF2-9962-381D-5618FEC796FD}"/>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DBBCA150-F10C-BD6B-5969-F6AAC22CB523}"/>
              </a:ext>
            </a:extLst>
          </p:cNvPr>
          <p:cNvSpPr>
            <a:spLocks noGrp="1"/>
          </p:cNvSpPr>
          <p:nvPr>
            <p:ph type="body" idx="1"/>
          </p:nvPr>
        </p:nvSpPr>
        <p:spPr/>
        <p:txBody>
          <a:bodyPr rtlCol="0"/>
          <a:lstStyle/>
          <a:p>
            <a:pPr rtl="0"/>
            <a:endParaRPr lang="it-IT" dirty="0"/>
          </a:p>
        </p:txBody>
      </p:sp>
      <p:sp>
        <p:nvSpPr>
          <p:cNvPr id="4" name="Segnaposto numero diapositiva 3">
            <a:extLst>
              <a:ext uri="{FF2B5EF4-FFF2-40B4-BE49-F238E27FC236}">
                <a16:creationId xmlns:a16="http://schemas.microsoft.com/office/drawing/2014/main" id="{D9D11E02-2B77-6CB7-AD91-90084BCB5F9B}"/>
              </a:ext>
            </a:extLst>
          </p:cNvPr>
          <p:cNvSpPr>
            <a:spLocks noGrp="1"/>
          </p:cNvSpPr>
          <p:nvPr>
            <p:ph type="sldNum" sz="quarter" idx="5"/>
          </p:nvPr>
        </p:nvSpPr>
        <p:spPr/>
        <p:txBody>
          <a:bodyPr rtlCol="0"/>
          <a:lstStyle/>
          <a:p>
            <a:pPr rtl="0"/>
            <a:fld id="{DAE5FABD-26C8-4F74-B1E3-45BC91BC9D7B}" type="slidenum">
              <a:rPr lang="it-IT" smtClean="0"/>
              <a:pPr rtl="0"/>
              <a:t>5</a:t>
            </a:fld>
            <a:endParaRPr lang="it-IT"/>
          </a:p>
        </p:txBody>
      </p:sp>
    </p:spTree>
    <p:extLst>
      <p:ext uri="{BB962C8B-B14F-4D97-AF65-F5344CB8AC3E}">
        <p14:creationId xmlns:p14="http://schemas.microsoft.com/office/powerpoint/2010/main" val="27769318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FF0DB8-7D39-9D86-2D0D-5B4DB89DCA1A}"/>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C0D322CF-F90D-585A-0746-CAD19541F8B3}"/>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4A967437-13E9-4A92-E4B1-B692D4E057E5}"/>
              </a:ext>
            </a:extLst>
          </p:cNvPr>
          <p:cNvSpPr>
            <a:spLocks noGrp="1"/>
          </p:cNvSpPr>
          <p:nvPr>
            <p:ph type="body" idx="1"/>
          </p:nvPr>
        </p:nvSpPr>
        <p:spPr/>
        <p:txBody>
          <a:bodyPr rtlCol="0"/>
          <a:lstStyle/>
          <a:p>
            <a:pPr rtl="0"/>
            <a:endParaRPr lang="it-IT" dirty="0"/>
          </a:p>
        </p:txBody>
      </p:sp>
      <p:sp>
        <p:nvSpPr>
          <p:cNvPr id="4" name="Segnaposto numero diapositiva 3">
            <a:extLst>
              <a:ext uri="{FF2B5EF4-FFF2-40B4-BE49-F238E27FC236}">
                <a16:creationId xmlns:a16="http://schemas.microsoft.com/office/drawing/2014/main" id="{BF90AF84-98B7-3DD9-6E97-DFDD8D131EBA}"/>
              </a:ext>
            </a:extLst>
          </p:cNvPr>
          <p:cNvSpPr>
            <a:spLocks noGrp="1"/>
          </p:cNvSpPr>
          <p:nvPr>
            <p:ph type="sldNum" sz="quarter" idx="5"/>
          </p:nvPr>
        </p:nvSpPr>
        <p:spPr/>
        <p:txBody>
          <a:bodyPr rtlCol="0"/>
          <a:lstStyle/>
          <a:p>
            <a:pPr rtl="0"/>
            <a:fld id="{DAE5FABD-26C8-4F74-B1E3-45BC91BC9D7B}" type="slidenum">
              <a:rPr lang="it-IT" smtClean="0"/>
              <a:pPr rtl="0"/>
              <a:t>6</a:t>
            </a:fld>
            <a:endParaRPr lang="it-IT"/>
          </a:p>
        </p:txBody>
      </p:sp>
    </p:spTree>
    <p:extLst>
      <p:ext uri="{BB962C8B-B14F-4D97-AF65-F5344CB8AC3E}">
        <p14:creationId xmlns:p14="http://schemas.microsoft.com/office/powerpoint/2010/main" val="33395012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9DE079-7193-BAAD-BF18-FB6D233DC511}"/>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AC90CCBB-4DE2-499F-EAC0-3A5259AD0C24}"/>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3439FA22-CEDD-AEC8-3D05-43BA31296A5C}"/>
              </a:ext>
            </a:extLst>
          </p:cNvPr>
          <p:cNvSpPr>
            <a:spLocks noGrp="1"/>
          </p:cNvSpPr>
          <p:nvPr>
            <p:ph type="body" idx="1"/>
          </p:nvPr>
        </p:nvSpPr>
        <p:spPr/>
        <p:txBody>
          <a:bodyPr rtlCol="0"/>
          <a:lstStyle/>
          <a:p>
            <a:pPr rtl="0"/>
            <a:endParaRPr lang="it-IT" dirty="0"/>
          </a:p>
        </p:txBody>
      </p:sp>
      <p:sp>
        <p:nvSpPr>
          <p:cNvPr id="4" name="Segnaposto numero diapositiva 3">
            <a:extLst>
              <a:ext uri="{FF2B5EF4-FFF2-40B4-BE49-F238E27FC236}">
                <a16:creationId xmlns:a16="http://schemas.microsoft.com/office/drawing/2014/main" id="{470CFC44-81B7-4E5F-05E6-6D3001FDA111}"/>
              </a:ext>
            </a:extLst>
          </p:cNvPr>
          <p:cNvSpPr>
            <a:spLocks noGrp="1"/>
          </p:cNvSpPr>
          <p:nvPr>
            <p:ph type="sldNum" sz="quarter" idx="5"/>
          </p:nvPr>
        </p:nvSpPr>
        <p:spPr/>
        <p:txBody>
          <a:bodyPr rtlCol="0"/>
          <a:lstStyle/>
          <a:p>
            <a:pPr rtl="0"/>
            <a:fld id="{DAE5FABD-26C8-4F74-B1E3-45BC91BC9D7B}" type="slidenum">
              <a:rPr lang="it-IT" smtClean="0"/>
              <a:pPr rtl="0"/>
              <a:t>7</a:t>
            </a:fld>
            <a:endParaRPr lang="it-IT"/>
          </a:p>
        </p:txBody>
      </p:sp>
    </p:spTree>
    <p:extLst>
      <p:ext uri="{BB962C8B-B14F-4D97-AF65-F5344CB8AC3E}">
        <p14:creationId xmlns:p14="http://schemas.microsoft.com/office/powerpoint/2010/main" val="788863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F1C01E-2850-3CD8-2CB4-E32737D36DA7}"/>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F4048F99-7143-3993-24DE-CD3FD03328E1}"/>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98201623-2627-2E0B-AC1F-3E337B08CD5C}"/>
              </a:ext>
            </a:extLst>
          </p:cNvPr>
          <p:cNvSpPr>
            <a:spLocks noGrp="1"/>
          </p:cNvSpPr>
          <p:nvPr>
            <p:ph type="body" idx="1"/>
          </p:nvPr>
        </p:nvSpPr>
        <p:spPr/>
        <p:txBody>
          <a:bodyPr rtlCol="0"/>
          <a:lstStyle/>
          <a:p>
            <a:pPr rtl="0"/>
            <a:endParaRPr lang="it-IT" dirty="0"/>
          </a:p>
        </p:txBody>
      </p:sp>
      <p:sp>
        <p:nvSpPr>
          <p:cNvPr id="4" name="Segnaposto numero diapositiva 3">
            <a:extLst>
              <a:ext uri="{FF2B5EF4-FFF2-40B4-BE49-F238E27FC236}">
                <a16:creationId xmlns:a16="http://schemas.microsoft.com/office/drawing/2014/main" id="{8DCBDDDF-28B4-CE32-7C03-59713133203E}"/>
              </a:ext>
            </a:extLst>
          </p:cNvPr>
          <p:cNvSpPr>
            <a:spLocks noGrp="1"/>
          </p:cNvSpPr>
          <p:nvPr>
            <p:ph type="sldNum" sz="quarter" idx="5"/>
          </p:nvPr>
        </p:nvSpPr>
        <p:spPr/>
        <p:txBody>
          <a:bodyPr rtlCol="0"/>
          <a:lstStyle/>
          <a:p>
            <a:pPr rtl="0"/>
            <a:fld id="{DAE5FABD-26C8-4F74-B1E3-45BC91BC9D7B}" type="slidenum">
              <a:rPr lang="it-IT" smtClean="0"/>
              <a:pPr rtl="0"/>
              <a:t>8</a:t>
            </a:fld>
            <a:endParaRPr lang="it-IT"/>
          </a:p>
        </p:txBody>
      </p:sp>
    </p:spTree>
    <p:extLst>
      <p:ext uri="{BB962C8B-B14F-4D97-AF65-F5344CB8AC3E}">
        <p14:creationId xmlns:p14="http://schemas.microsoft.com/office/powerpoint/2010/main" val="29649046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4B6067-9359-9DEA-D6DB-983EFBE67DFF}"/>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192DC772-7515-3CB0-9761-5EBD054E139D}"/>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25122F01-EFD9-A586-58DE-E6627813752E}"/>
              </a:ext>
            </a:extLst>
          </p:cNvPr>
          <p:cNvSpPr>
            <a:spLocks noGrp="1"/>
          </p:cNvSpPr>
          <p:nvPr>
            <p:ph type="body" idx="1"/>
          </p:nvPr>
        </p:nvSpPr>
        <p:spPr/>
        <p:txBody>
          <a:bodyPr rtlCol="0"/>
          <a:lstStyle/>
          <a:p>
            <a:pPr rtl="0"/>
            <a:endParaRPr lang="it-IT"/>
          </a:p>
        </p:txBody>
      </p:sp>
      <p:sp>
        <p:nvSpPr>
          <p:cNvPr id="4" name="Segnaposto numero diapositiva 3">
            <a:extLst>
              <a:ext uri="{FF2B5EF4-FFF2-40B4-BE49-F238E27FC236}">
                <a16:creationId xmlns:a16="http://schemas.microsoft.com/office/drawing/2014/main" id="{CBF216C1-CD7D-D3A0-A675-0561E70AE967}"/>
              </a:ext>
            </a:extLst>
          </p:cNvPr>
          <p:cNvSpPr>
            <a:spLocks noGrp="1"/>
          </p:cNvSpPr>
          <p:nvPr>
            <p:ph type="sldNum" sz="quarter" idx="5"/>
          </p:nvPr>
        </p:nvSpPr>
        <p:spPr/>
        <p:txBody>
          <a:bodyPr rtlCol="0"/>
          <a:lstStyle/>
          <a:p>
            <a:pPr rtl="0"/>
            <a:fld id="{DAE5FABD-26C8-4F74-B1E3-45BC91BC9D7B}" type="slidenum">
              <a:rPr lang="it-IT" smtClean="0"/>
              <a:pPr rtl="0"/>
              <a:t>9</a:t>
            </a:fld>
            <a:endParaRPr lang="it-IT"/>
          </a:p>
        </p:txBody>
      </p:sp>
    </p:spTree>
    <p:extLst>
      <p:ext uri="{BB962C8B-B14F-4D97-AF65-F5344CB8AC3E}">
        <p14:creationId xmlns:p14="http://schemas.microsoft.com/office/powerpoint/2010/main" val="2597515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titolo_Curry">
    <p:bg>
      <p:bgPr>
        <a:solidFill>
          <a:schemeClr val="bg1">
            <a:lumMod val="95000"/>
          </a:schemeClr>
        </a:solidFill>
        <a:effectLst/>
      </p:bgPr>
    </p:bg>
    <p:spTree>
      <p:nvGrpSpPr>
        <p:cNvPr id="1" name=""/>
        <p:cNvGrpSpPr/>
        <p:nvPr/>
      </p:nvGrpSpPr>
      <p:grpSpPr>
        <a:xfrm>
          <a:off x="0" y="0"/>
          <a:ext cx="0" cy="0"/>
          <a:chOff x="0" y="0"/>
          <a:chExt cx="0" cy="0"/>
        </a:xfrm>
      </p:grpSpPr>
      <p:sp>
        <p:nvSpPr>
          <p:cNvPr id="53" name="Segnaposto testo 52">
            <a:extLst>
              <a:ext uri="{FF2B5EF4-FFF2-40B4-BE49-F238E27FC236}">
                <a16:creationId xmlns:a16="http://schemas.microsoft.com/office/drawing/2014/main" id="{4016877F-9863-4CBC-B4AF-D4764DBA673B}"/>
              </a:ext>
              <a:ext uri="{C183D7F6-B498-43B3-948B-1728B52AA6E4}">
                <adec:decorative xmlns:adec="http://schemas.microsoft.com/office/drawing/2017/decorative" val="1"/>
              </a:ext>
            </a:extLst>
          </p:cNvPr>
          <p:cNvSpPr>
            <a:spLocks noGrp="1"/>
          </p:cNvSpPr>
          <p:nvPr>
            <p:ph type="body" sz="quarter" idx="14" hasCustomPrompt="1"/>
          </p:nvPr>
        </p:nvSpPr>
        <p:spPr>
          <a:xfrm>
            <a:off x="1181099" y="457200"/>
            <a:ext cx="8128343" cy="6248400"/>
          </a:xfrm>
          <a:custGeom>
            <a:avLst/>
            <a:gdLst>
              <a:gd name="connsiteX0" fmla="*/ 0 w 8128343"/>
              <a:gd name="connsiteY0" fmla="*/ 0 h 6248400"/>
              <a:gd name="connsiteX1" fmla="*/ 8128343 w 8128343"/>
              <a:gd name="connsiteY1" fmla="*/ 0 h 6248400"/>
              <a:gd name="connsiteX2" fmla="*/ 8128343 w 8128343"/>
              <a:gd name="connsiteY2" fmla="*/ 3258609 h 6248400"/>
              <a:gd name="connsiteX3" fmla="*/ 5858354 w 8128343"/>
              <a:gd name="connsiteY3" fmla="*/ 6248400 h 6248400"/>
              <a:gd name="connsiteX4" fmla="*/ 0 w 8128343"/>
              <a:gd name="connsiteY4" fmla="*/ 6248400 h 624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8343" h="6248400">
                <a:moveTo>
                  <a:pt x="0" y="0"/>
                </a:moveTo>
                <a:lnTo>
                  <a:pt x="8128343" y="0"/>
                </a:lnTo>
                <a:lnTo>
                  <a:pt x="8128343" y="3258609"/>
                </a:lnTo>
                <a:lnTo>
                  <a:pt x="5858354" y="6248400"/>
                </a:lnTo>
                <a:lnTo>
                  <a:pt x="0" y="62484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GB" sz="1800" dirty="0">
                <a:solidFill>
                  <a:schemeClr val="lt1">
                    <a:alpha val="0"/>
                  </a:schemeClr>
                </a:solidFill>
              </a:defRPr>
            </a:lvl1pPr>
          </a:lstStyle>
          <a:p>
            <a:pPr marL="0" lvl="0" algn="ctr" rtl="0"/>
            <a:r>
              <a:rPr lang="it-IT" noProof="0"/>
              <a:t>I</a:t>
            </a:r>
          </a:p>
        </p:txBody>
      </p:sp>
      <p:sp>
        <p:nvSpPr>
          <p:cNvPr id="48" name="Figura a mano libera: Forma 47">
            <a:extLst>
              <a:ext uri="{FF2B5EF4-FFF2-40B4-BE49-F238E27FC236}">
                <a16:creationId xmlns:a16="http://schemas.microsoft.com/office/drawing/2014/main" id="{9070D0C4-1F90-4B84-B84E-8285FA0A01B0}"/>
              </a:ext>
            </a:extLst>
          </p:cNvPr>
          <p:cNvSpPr/>
          <p:nvPr userDrawn="1"/>
        </p:nvSpPr>
        <p:spPr>
          <a:xfrm rot="2232448">
            <a:off x="9455741" y="-926244"/>
            <a:ext cx="131438" cy="8710488"/>
          </a:xfrm>
          <a:custGeom>
            <a:avLst/>
            <a:gdLst>
              <a:gd name="connsiteX0" fmla="*/ 0 w 131438"/>
              <a:gd name="connsiteY0" fmla="*/ 99793 h 8710488"/>
              <a:gd name="connsiteX1" fmla="*/ 131438 w 131438"/>
              <a:gd name="connsiteY1" fmla="*/ 0 h 8710488"/>
              <a:gd name="connsiteX2" fmla="*/ 131438 w 131438"/>
              <a:gd name="connsiteY2" fmla="*/ 8610694 h 8710488"/>
              <a:gd name="connsiteX3" fmla="*/ 0 w 131438"/>
              <a:gd name="connsiteY3" fmla="*/ 8710488 h 8710488"/>
            </a:gdLst>
            <a:ahLst/>
            <a:cxnLst>
              <a:cxn ang="0">
                <a:pos x="connsiteX0" y="connsiteY0"/>
              </a:cxn>
              <a:cxn ang="0">
                <a:pos x="connsiteX1" y="connsiteY1"/>
              </a:cxn>
              <a:cxn ang="0">
                <a:pos x="connsiteX2" y="connsiteY2"/>
              </a:cxn>
              <a:cxn ang="0">
                <a:pos x="connsiteX3" y="connsiteY3"/>
              </a:cxn>
            </a:cxnLst>
            <a:rect l="l" t="t" r="r" b="b"/>
            <a:pathLst>
              <a:path w="131438" h="8710488">
                <a:moveTo>
                  <a:pt x="0" y="99793"/>
                </a:moveTo>
                <a:lnTo>
                  <a:pt x="131438" y="0"/>
                </a:lnTo>
                <a:lnTo>
                  <a:pt x="131438" y="8610694"/>
                </a:lnTo>
                <a:lnTo>
                  <a:pt x="0" y="871048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49" name="Figura a mano libera: Forma 48">
            <a:extLst>
              <a:ext uri="{FF2B5EF4-FFF2-40B4-BE49-F238E27FC236}">
                <a16:creationId xmlns:a16="http://schemas.microsoft.com/office/drawing/2014/main" id="{B8546525-A0E6-4238-93BC-5D43C93A450D}"/>
              </a:ext>
              <a:ext uri="{C183D7F6-B498-43B3-948B-1728B52AA6E4}">
                <adec:decorative xmlns:adec="http://schemas.microsoft.com/office/drawing/2017/decorative" val="1"/>
              </a:ext>
            </a:extLst>
          </p:cNvPr>
          <p:cNvSpPr/>
          <p:nvPr userDrawn="1"/>
        </p:nvSpPr>
        <p:spPr>
          <a:xfrm rot="2232448">
            <a:off x="9332817" y="-941780"/>
            <a:ext cx="172357" cy="8741560"/>
          </a:xfrm>
          <a:custGeom>
            <a:avLst/>
            <a:gdLst>
              <a:gd name="connsiteX0" fmla="*/ 172357 w 172357"/>
              <a:gd name="connsiteY0" fmla="*/ 0 h 8741560"/>
              <a:gd name="connsiteX1" fmla="*/ 172357 w 172357"/>
              <a:gd name="connsiteY1" fmla="*/ 8610698 h 8741560"/>
              <a:gd name="connsiteX2" fmla="*/ 0 w 172357"/>
              <a:gd name="connsiteY2" fmla="*/ 8741560 h 8741560"/>
              <a:gd name="connsiteX3" fmla="*/ 0 w 172357"/>
              <a:gd name="connsiteY3" fmla="*/ 130862 h 8741560"/>
            </a:gdLst>
            <a:ahLst/>
            <a:cxnLst>
              <a:cxn ang="0">
                <a:pos x="connsiteX0" y="connsiteY0"/>
              </a:cxn>
              <a:cxn ang="0">
                <a:pos x="connsiteX1" y="connsiteY1"/>
              </a:cxn>
              <a:cxn ang="0">
                <a:pos x="connsiteX2" y="connsiteY2"/>
              </a:cxn>
              <a:cxn ang="0">
                <a:pos x="connsiteX3" y="connsiteY3"/>
              </a:cxn>
            </a:cxnLst>
            <a:rect l="l" t="t" r="r" b="b"/>
            <a:pathLst>
              <a:path w="172357" h="8741560">
                <a:moveTo>
                  <a:pt x="172357" y="0"/>
                </a:moveTo>
                <a:lnTo>
                  <a:pt x="172357" y="8610698"/>
                </a:lnTo>
                <a:lnTo>
                  <a:pt x="0" y="8741560"/>
                </a:lnTo>
                <a:lnTo>
                  <a:pt x="0" y="13086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rtl="0"/>
            <a:endParaRPr lang="it-IT" noProof="0"/>
          </a:p>
        </p:txBody>
      </p:sp>
      <p:sp>
        <p:nvSpPr>
          <p:cNvPr id="17" name="Segnaposto testo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990599" y="304800"/>
            <a:ext cx="8128343" cy="6248400"/>
          </a:xfrm>
          <a:solidFill>
            <a:schemeClr val="bg1"/>
          </a:solidFill>
          <a:effectLst>
            <a:outerShdw blurRad="508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it-IT" noProof="0"/>
              <a:t>I</a:t>
            </a:r>
          </a:p>
        </p:txBody>
      </p:sp>
      <p:sp>
        <p:nvSpPr>
          <p:cNvPr id="2" name="Titolo 1"/>
          <p:cNvSpPr>
            <a:spLocks noGrp="1"/>
          </p:cNvSpPr>
          <p:nvPr>
            <p:ph type="ctrTitle"/>
          </p:nvPr>
        </p:nvSpPr>
        <p:spPr>
          <a:xfrm>
            <a:off x="1378135" y="1219199"/>
            <a:ext cx="7232465" cy="2732439"/>
          </a:xfrm>
        </p:spPr>
        <p:txBody>
          <a:bodyPr rtlCol="0" anchor="t">
            <a:normAutofit/>
          </a:bodyPr>
          <a:lstStyle>
            <a:lvl1pPr algn="l">
              <a:defRPr lang="en-US" sz="5000" kern="1200" cap="all" spc="100" baseline="0" dirty="0">
                <a:solidFill>
                  <a:srgbClr val="2C2E52"/>
                </a:solidFill>
                <a:latin typeface="+mj-lt"/>
                <a:ea typeface="+mj-ea"/>
                <a:cs typeface="+mj-cs"/>
              </a:defRPr>
            </a:lvl1pPr>
          </a:lstStyle>
          <a:p>
            <a:pPr rtl="0"/>
            <a:r>
              <a:rPr lang="it-IT" noProof="0"/>
              <a:t>Fare clic per modificare lo stile del titolo dello schema</a:t>
            </a:r>
          </a:p>
        </p:txBody>
      </p:sp>
      <p:sp>
        <p:nvSpPr>
          <p:cNvPr id="3" name="Sottotitolo 2"/>
          <p:cNvSpPr>
            <a:spLocks noGrp="1"/>
          </p:cNvSpPr>
          <p:nvPr>
            <p:ph type="subTitle" idx="1"/>
          </p:nvPr>
        </p:nvSpPr>
        <p:spPr>
          <a:xfrm>
            <a:off x="1378134" y="4069079"/>
            <a:ext cx="5022666" cy="1463040"/>
          </a:xfrm>
        </p:spPr>
        <p:txBody>
          <a:bodyPr lIns="91440" rIns="91440" rtlCol="0" anchor="t">
            <a:normAutofit/>
          </a:bodyPr>
          <a:lstStyle>
            <a:lvl1pPr marL="0" indent="0" algn="l">
              <a:lnSpc>
                <a:spcPct val="100000"/>
              </a:lnSpc>
              <a:spcBef>
                <a:spcPts val="0"/>
              </a:spcBef>
              <a:buNone/>
              <a:defRPr lang="en-US" sz="2000" kern="1200" dirty="0">
                <a:solidFill>
                  <a:schemeClr val="tx1"/>
                </a:solidFill>
                <a:latin typeface="+mn-lt"/>
                <a:ea typeface="+mn-ea"/>
                <a:cs typeface="+mn-cs"/>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pPr rtl="0"/>
            <a:r>
              <a:rPr lang="it-IT" noProof="0"/>
              <a:t>Fare clic per modificare lo stile del sottotitolo dello schema</a:t>
            </a:r>
          </a:p>
        </p:txBody>
      </p:sp>
      <p:sp>
        <p:nvSpPr>
          <p:cNvPr id="33" name="Rettangolo 32">
            <a:extLst>
              <a:ext uri="{FF2B5EF4-FFF2-40B4-BE49-F238E27FC236}">
                <a16:creationId xmlns:a16="http://schemas.microsoft.com/office/drawing/2014/main" id="{E905A207-2310-4F94-86E5-13B4CCC359EC}"/>
              </a:ext>
              <a:ext uri="{C183D7F6-B498-43B3-948B-1728B52AA6E4}">
                <adec:decorative xmlns:adec="http://schemas.microsoft.com/office/drawing/2017/decorative" val="1"/>
              </a:ext>
            </a:extLst>
          </p:cNvPr>
          <p:cNvSpPr/>
          <p:nvPr userDrawn="1"/>
        </p:nvSpPr>
        <p:spPr>
          <a:xfrm rot="5400000" flipV="1">
            <a:off x="1562101" y="-114299"/>
            <a:ext cx="304797" cy="533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rtl="0"/>
            <a:endParaRPr lang="it-IT" noProof="0"/>
          </a:p>
        </p:txBody>
      </p:sp>
      <p:sp>
        <p:nvSpPr>
          <p:cNvPr id="19" name="Segnaposto immagine 18">
            <a:extLst>
              <a:ext uri="{FF2B5EF4-FFF2-40B4-BE49-F238E27FC236}">
                <a16:creationId xmlns:a16="http://schemas.microsoft.com/office/drawing/2014/main" id="{018BFA80-A3BB-4316-BD6E-3E5F6B4D89CF}"/>
              </a:ext>
              <a:ext uri="{C183D7F6-B498-43B3-948B-1728B52AA6E4}">
                <adec:decorative xmlns:adec="http://schemas.microsoft.com/office/drawing/2017/decorative" val="1"/>
              </a:ext>
            </a:extLst>
          </p:cNvPr>
          <p:cNvSpPr>
            <a:spLocks noGrp="1"/>
          </p:cNvSpPr>
          <p:nvPr>
            <p:ph type="pic" sz="quarter" idx="11" hasCustomPrompt="1"/>
          </p:nvPr>
        </p:nvSpPr>
        <p:spPr>
          <a:xfrm>
            <a:off x="7013448" y="34960"/>
            <a:ext cx="5178552" cy="6823040"/>
          </a:xfrm>
          <a:custGeom>
            <a:avLst/>
            <a:gdLst>
              <a:gd name="connsiteX0" fmla="*/ 5178552 w 5178552"/>
              <a:gd name="connsiteY0" fmla="*/ 0 h 6823040"/>
              <a:gd name="connsiteX1" fmla="*/ 5178552 w 5178552"/>
              <a:gd name="connsiteY1" fmla="*/ 6823040 h 6823040"/>
              <a:gd name="connsiteX2" fmla="*/ 1752601 w 5178552"/>
              <a:gd name="connsiteY2" fmla="*/ 6823040 h 6823040"/>
              <a:gd name="connsiteX3" fmla="*/ 0 w 5178552"/>
              <a:gd name="connsiteY3" fmla="*/ 6823040 h 6823040"/>
            </a:gdLst>
            <a:ahLst/>
            <a:cxnLst>
              <a:cxn ang="0">
                <a:pos x="connsiteX0" y="connsiteY0"/>
              </a:cxn>
              <a:cxn ang="0">
                <a:pos x="connsiteX1" y="connsiteY1"/>
              </a:cxn>
              <a:cxn ang="0">
                <a:pos x="connsiteX2" y="connsiteY2"/>
              </a:cxn>
              <a:cxn ang="0">
                <a:pos x="connsiteX3" y="connsiteY3"/>
              </a:cxn>
            </a:cxnLst>
            <a:rect l="l" t="t" r="r" b="b"/>
            <a:pathLst>
              <a:path w="5178552" h="6823040">
                <a:moveTo>
                  <a:pt x="5178552" y="0"/>
                </a:moveTo>
                <a:lnTo>
                  <a:pt x="5178552" y="6823040"/>
                </a:lnTo>
                <a:lnTo>
                  <a:pt x="1752601" y="6823040"/>
                </a:lnTo>
                <a:lnTo>
                  <a:pt x="0" y="6823040"/>
                </a:lnTo>
                <a:close/>
              </a:path>
            </a:pathLst>
          </a:custGeom>
          <a:solidFill>
            <a:schemeClr val="bg1"/>
          </a:solidFill>
        </p:spPr>
        <p:txBody>
          <a:bodyPr wrap="square" rtlCol="0" anchor="ctr">
            <a:noAutofit/>
          </a:bodyPr>
          <a:lstStyle>
            <a:lvl1pPr marL="0" indent="0" algn="ctr">
              <a:buNone/>
              <a:defRPr/>
            </a:lvl1pPr>
          </a:lstStyle>
          <a:p>
            <a:pPr rtl="0"/>
            <a:r>
              <a:rPr lang="it-IT" noProof="0"/>
              <a:t>Inserire immagine</a:t>
            </a:r>
          </a:p>
        </p:txBody>
      </p:sp>
    </p:spTree>
    <p:extLst>
      <p:ext uri="{BB962C8B-B14F-4D97-AF65-F5344CB8AC3E}">
        <p14:creationId xmlns:p14="http://schemas.microsoft.com/office/powerpoint/2010/main" val="2625404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olo sottotitolo e contenuto">
    <p:spTree>
      <p:nvGrpSpPr>
        <p:cNvPr id="1" name=""/>
        <p:cNvGrpSpPr/>
        <p:nvPr/>
      </p:nvGrpSpPr>
      <p:grpSpPr>
        <a:xfrm>
          <a:off x="0" y="0"/>
          <a:ext cx="0" cy="0"/>
          <a:chOff x="0" y="0"/>
          <a:chExt cx="0" cy="0"/>
        </a:xfrm>
      </p:grpSpPr>
      <p:sp>
        <p:nvSpPr>
          <p:cNvPr id="11" name="Rettangolo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2" name="Titolo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rtlCol="0" anchor="t">
            <a:normAutofit/>
          </a:bodyPr>
          <a:lstStyle>
            <a:lvl1pPr>
              <a:lnSpc>
                <a:spcPct val="100000"/>
              </a:lnSpc>
              <a:defRPr sz="4000" b="0">
                <a:latin typeface="+mj-lt"/>
              </a:defRPr>
            </a:lvl1pPr>
          </a:lstStyle>
          <a:p>
            <a:pPr rtl="0"/>
            <a:r>
              <a:rPr lang="it-IT" noProof="0"/>
              <a:t>Fare clic per modificare lo stile del titolo dello schema</a:t>
            </a:r>
          </a:p>
        </p:txBody>
      </p:sp>
      <p:sp>
        <p:nvSpPr>
          <p:cNvPr id="7" name="Segnaposto contenuto 6">
            <a:extLst>
              <a:ext uri="{FF2B5EF4-FFF2-40B4-BE49-F238E27FC236}">
                <a16:creationId xmlns:a16="http://schemas.microsoft.com/office/drawing/2014/main" id="{35FB90DC-1879-4B22-883B-7444D1A858EC}"/>
              </a:ext>
            </a:extLst>
          </p:cNvPr>
          <p:cNvSpPr>
            <a:spLocks noGrp="1"/>
          </p:cNvSpPr>
          <p:nvPr>
            <p:ph sz="quarter" idx="13" hasCustomPrompt="1"/>
          </p:nvPr>
        </p:nvSpPr>
        <p:spPr>
          <a:xfrm>
            <a:off x="548640" y="2667000"/>
            <a:ext cx="10288693" cy="3660648"/>
          </a:xfrm>
        </p:spPr>
        <p:txBody>
          <a:bodyPr lIns="91440" rIns="91440" rtlCol="0"/>
          <a:lstStyle/>
          <a:p>
            <a:pPr lvl="0" rtl="0"/>
            <a:r>
              <a:rPr lang="it-IT" noProof="0"/>
              <a:t>Fare clic per modificare lo stile del titolo</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10" name="Segnaposto immagine 9">
            <a:extLst>
              <a:ext uri="{FF2B5EF4-FFF2-40B4-BE49-F238E27FC236}">
                <a16:creationId xmlns:a16="http://schemas.microsoft.com/office/drawing/2014/main" id="{B1F422E5-0916-42D9-AC79-50E4FC133F3D}"/>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bg1"/>
          </a:solidFill>
          <a:effectLst>
            <a:outerShdw blurRad="50800" dist="38100" dir="5400000" algn="t" rotWithShape="0">
              <a:prstClr val="black">
                <a:alpha val="40000"/>
              </a:prstClr>
            </a:outerShdw>
          </a:effectLst>
        </p:spPr>
        <p:txBody>
          <a:bodyPr wrap="square" rtlCol="0" anchor="ctr">
            <a:noAutofit/>
          </a:bodyPr>
          <a:lstStyle>
            <a:lvl1pPr marL="0" indent="0" algn="ctr">
              <a:buNone/>
              <a:defRPr sz="1600">
                <a:solidFill>
                  <a:schemeClr val="bg1">
                    <a:lumMod val="75000"/>
                  </a:schemeClr>
                </a:solidFill>
              </a:defRPr>
            </a:lvl1pPr>
          </a:lstStyle>
          <a:p>
            <a:pPr rtl="0"/>
            <a:r>
              <a:rPr lang="it-IT" noProof="0"/>
              <a:t>Inserire immagine</a:t>
            </a:r>
          </a:p>
        </p:txBody>
      </p:sp>
      <p:sp>
        <p:nvSpPr>
          <p:cNvPr id="8" name="Segnaposto testo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1676400"/>
            <a:ext cx="10837333" cy="424732"/>
          </a:xfrm>
          <a:noFill/>
        </p:spPr>
        <p:txBody>
          <a:bodyPr wrap="square" lIns="91440" rIns="91440" rtlCol="0">
            <a:spAutoFit/>
          </a:bodyPr>
          <a:lstStyle>
            <a:lvl1pPr marL="0" indent="0">
              <a:buNone/>
              <a:defRPr sz="2400" b="0">
                <a:solidFill>
                  <a:schemeClr val="tx2"/>
                </a:solidFill>
              </a:defRPr>
            </a:lvl1pPr>
          </a:lstStyle>
          <a:p>
            <a:pPr lvl="0" rtl="0"/>
            <a:r>
              <a:rPr lang="it-IT" noProof="0"/>
              <a:t>Inserire testo aggiuntivo </a:t>
            </a:r>
          </a:p>
        </p:txBody>
      </p:sp>
      <p:sp>
        <p:nvSpPr>
          <p:cNvPr id="13" name="Segnaposto numero diapositiva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it-IT" noProof="0" smtClean="0"/>
              <a:pPr/>
              <a:t>‹N›</a:t>
            </a:fld>
            <a:endParaRPr lang="it-IT" noProof="0"/>
          </a:p>
        </p:txBody>
      </p:sp>
    </p:spTree>
    <p:extLst>
      <p:ext uri="{BB962C8B-B14F-4D97-AF65-F5344CB8AC3E}">
        <p14:creationId xmlns:p14="http://schemas.microsoft.com/office/powerpoint/2010/main" val="3215529186"/>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OLO TITOLO_Blu">
    <p:spTree>
      <p:nvGrpSpPr>
        <p:cNvPr id="1" name=""/>
        <p:cNvGrpSpPr/>
        <p:nvPr/>
      </p:nvGrpSpPr>
      <p:grpSpPr>
        <a:xfrm>
          <a:off x="0" y="0"/>
          <a:ext cx="0" cy="0"/>
          <a:chOff x="0" y="0"/>
          <a:chExt cx="0" cy="0"/>
        </a:xfrm>
      </p:grpSpPr>
      <p:sp>
        <p:nvSpPr>
          <p:cNvPr id="11" name="Rettangolo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2" name="Titolo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rtlCol="0" anchor="t">
            <a:normAutofit/>
          </a:bodyPr>
          <a:lstStyle>
            <a:lvl1pPr>
              <a:lnSpc>
                <a:spcPct val="100000"/>
              </a:lnSpc>
              <a:defRPr sz="4000" b="0">
                <a:latin typeface="+mj-lt"/>
              </a:defRPr>
            </a:lvl1pPr>
          </a:lstStyle>
          <a:p>
            <a:pPr rtl="0"/>
            <a:r>
              <a:rPr lang="it-IT" noProof="0"/>
              <a:t>Fare clic per modificare lo stile del titolo dello schema</a:t>
            </a:r>
          </a:p>
        </p:txBody>
      </p:sp>
      <p:sp>
        <p:nvSpPr>
          <p:cNvPr id="13" name="Segnaposto numero diapositiva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it-IT" noProof="0" smtClean="0"/>
              <a:pPr/>
              <a:t>‹N›</a:t>
            </a:fld>
            <a:endParaRPr lang="it-IT" noProof="0"/>
          </a:p>
        </p:txBody>
      </p:sp>
      <p:sp>
        <p:nvSpPr>
          <p:cNvPr id="9" name="Figura a mano libera: Forma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Tree>
    <p:extLst>
      <p:ext uri="{BB962C8B-B14F-4D97-AF65-F5344CB8AC3E}">
        <p14:creationId xmlns:p14="http://schemas.microsoft.com/office/powerpoint/2010/main" val="1695425977"/>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OLO TITOLO_smeraldo">
    <p:spTree>
      <p:nvGrpSpPr>
        <p:cNvPr id="1" name=""/>
        <p:cNvGrpSpPr/>
        <p:nvPr/>
      </p:nvGrpSpPr>
      <p:grpSpPr>
        <a:xfrm>
          <a:off x="0" y="0"/>
          <a:ext cx="0" cy="0"/>
          <a:chOff x="0" y="0"/>
          <a:chExt cx="0" cy="0"/>
        </a:xfrm>
      </p:grpSpPr>
      <p:sp>
        <p:nvSpPr>
          <p:cNvPr id="11" name="Rettangolo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2" name="Titolo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rtlCol="0" anchor="t">
            <a:normAutofit/>
          </a:bodyPr>
          <a:lstStyle>
            <a:lvl1pPr>
              <a:lnSpc>
                <a:spcPct val="100000"/>
              </a:lnSpc>
              <a:defRPr sz="4000" b="0">
                <a:latin typeface="+mj-lt"/>
              </a:defRPr>
            </a:lvl1pPr>
          </a:lstStyle>
          <a:p>
            <a:pPr rtl="0"/>
            <a:r>
              <a:rPr lang="it-IT" noProof="0"/>
              <a:t>Fare clic per modificare lo stile del titolo dello schema</a:t>
            </a:r>
          </a:p>
        </p:txBody>
      </p:sp>
      <p:sp>
        <p:nvSpPr>
          <p:cNvPr id="13" name="Segnaposto numero diapositiva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it-IT" noProof="0" smtClean="0"/>
              <a:pPr/>
              <a:t>‹N›</a:t>
            </a:fld>
            <a:endParaRPr lang="it-IT" noProof="0"/>
          </a:p>
        </p:txBody>
      </p:sp>
      <p:sp>
        <p:nvSpPr>
          <p:cNvPr id="9" name="Figura a mano libera: Forma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Tree>
    <p:extLst>
      <p:ext uri="{BB962C8B-B14F-4D97-AF65-F5344CB8AC3E}">
        <p14:creationId xmlns:p14="http://schemas.microsoft.com/office/powerpoint/2010/main" val="3714886579"/>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OLO TITOLO_arancione">
    <p:spTree>
      <p:nvGrpSpPr>
        <p:cNvPr id="1" name=""/>
        <p:cNvGrpSpPr/>
        <p:nvPr/>
      </p:nvGrpSpPr>
      <p:grpSpPr>
        <a:xfrm>
          <a:off x="0" y="0"/>
          <a:ext cx="0" cy="0"/>
          <a:chOff x="0" y="0"/>
          <a:chExt cx="0" cy="0"/>
        </a:xfrm>
      </p:grpSpPr>
      <p:sp>
        <p:nvSpPr>
          <p:cNvPr id="11" name="Rettangolo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2" name="Titolo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rtlCol="0" anchor="t">
            <a:normAutofit/>
          </a:bodyPr>
          <a:lstStyle>
            <a:lvl1pPr>
              <a:lnSpc>
                <a:spcPct val="100000"/>
              </a:lnSpc>
              <a:defRPr sz="4000" b="0">
                <a:latin typeface="+mj-lt"/>
              </a:defRPr>
            </a:lvl1pPr>
          </a:lstStyle>
          <a:p>
            <a:pPr rtl="0"/>
            <a:r>
              <a:rPr lang="it-IT" noProof="0"/>
              <a:t>Fare clic per modificare lo stile del titolo dello schema</a:t>
            </a:r>
          </a:p>
        </p:txBody>
      </p:sp>
      <p:sp>
        <p:nvSpPr>
          <p:cNvPr id="13" name="Segnaposto numero diapositiva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it-IT" noProof="0" smtClean="0"/>
              <a:pPr/>
              <a:t>‹N›</a:t>
            </a:fld>
            <a:endParaRPr lang="it-IT" noProof="0"/>
          </a:p>
        </p:txBody>
      </p:sp>
      <p:sp>
        <p:nvSpPr>
          <p:cNvPr id="9" name="Figura a mano libera: Forma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Tree>
    <p:extLst>
      <p:ext uri="{BB962C8B-B14F-4D97-AF65-F5344CB8AC3E}">
        <p14:creationId xmlns:p14="http://schemas.microsoft.com/office/powerpoint/2010/main" val="1814971853"/>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OLO TITOLO_rosa">
    <p:spTree>
      <p:nvGrpSpPr>
        <p:cNvPr id="1" name=""/>
        <p:cNvGrpSpPr/>
        <p:nvPr/>
      </p:nvGrpSpPr>
      <p:grpSpPr>
        <a:xfrm>
          <a:off x="0" y="0"/>
          <a:ext cx="0" cy="0"/>
          <a:chOff x="0" y="0"/>
          <a:chExt cx="0" cy="0"/>
        </a:xfrm>
      </p:grpSpPr>
      <p:sp>
        <p:nvSpPr>
          <p:cNvPr id="11" name="Rettangolo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2" name="Titolo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rtlCol="0" anchor="t">
            <a:normAutofit/>
          </a:bodyPr>
          <a:lstStyle>
            <a:lvl1pPr>
              <a:lnSpc>
                <a:spcPct val="100000"/>
              </a:lnSpc>
              <a:defRPr sz="4000" b="0">
                <a:latin typeface="+mj-lt"/>
              </a:defRPr>
            </a:lvl1pPr>
          </a:lstStyle>
          <a:p>
            <a:pPr rtl="0"/>
            <a:r>
              <a:rPr lang="it-IT" noProof="0"/>
              <a:t>Fare clic per modificare lo stile del titolo dello schema</a:t>
            </a:r>
          </a:p>
        </p:txBody>
      </p:sp>
      <p:sp>
        <p:nvSpPr>
          <p:cNvPr id="13" name="Segnaposto numero diapositiva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it-IT" noProof="0" smtClean="0"/>
              <a:pPr/>
              <a:t>‹N›</a:t>
            </a:fld>
            <a:endParaRPr lang="it-IT" noProof="0"/>
          </a:p>
        </p:txBody>
      </p:sp>
      <p:sp>
        <p:nvSpPr>
          <p:cNvPr id="9" name="Figura a mano libera: Forma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Tree>
    <p:extLst>
      <p:ext uri="{BB962C8B-B14F-4D97-AF65-F5344CB8AC3E}">
        <p14:creationId xmlns:p14="http://schemas.microsoft.com/office/powerpoint/2010/main" val="1832375406"/>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OLO TITOLO_celeste">
    <p:spTree>
      <p:nvGrpSpPr>
        <p:cNvPr id="1" name=""/>
        <p:cNvGrpSpPr/>
        <p:nvPr/>
      </p:nvGrpSpPr>
      <p:grpSpPr>
        <a:xfrm>
          <a:off x="0" y="0"/>
          <a:ext cx="0" cy="0"/>
          <a:chOff x="0" y="0"/>
          <a:chExt cx="0" cy="0"/>
        </a:xfrm>
      </p:grpSpPr>
      <p:sp>
        <p:nvSpPr>
          <p:cNvPr id="11" name="Rettangolo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2" name="Titolo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rtlCol="0" anchor="t">
            <a:normAutofit/>
          </a:bodyPr>
          <a:lstStyle>
            <a:lvl1pPr>
              <a:lnSpc>
                <a:spcPct val="100000"/>
              </a:lnSpc>
              <a:defRPr sz="4000" b="0">
                <a:latin typeface="+mj-lt"/>
              </a:defRPr>
            </a:lvl1pPr>
          </a:lstStyle>
          <a:p>
            <a:pPr rtl="0"/>
            <a:r>
              <a:rPr lang="it-IT" noProof="0"/>
              <a:t>Fare clic per modificare lo stile del titolo dello schema</a:t>
            </a:r>
          </a:p>
        </p:txBody>
      </p:sp>
      <p:sp>
        <p:nvSpPr>
          <p:cNvPr id="13" name="Segnaposto numero diapositiva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it-IT" noProof="0" smtClean="0"/>
              <a:pPr/>
              <a:t>‹N›</a:t>
            </a:fld>
            <a:endParaRPr lang="it-IT" noProof="0"/>
          </a:p>
        </p:txBody>
      </p:sp>
      <p:sp>
        <p:nvSpPr>
          <p:cNvPr id="9" name="Figura a mano libera: Forma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Tree>
    <p:extLst>
      <p:ext uri="{BB962C8B-B14F-4D97-AF65-F5344CB8AC3E}">
        <p14:creationId xmlns:p14="http://schemas.microsoft.com/office/powerpoint/2010/main" val="211766583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OLO TITOLO_grigio">
    <p:spTree>
      <p:nvGrpSpPr>
        <p:cNvPr id="1" name=""/>
        <p:cNvGrpSpPr/>
        <p:nvPr/>
      </p:nvGrpSpPr>
      <p:grpSpPr>
        <a:xfrm>
          <a:off x="0" y="0"/>
          <a:ext cx="0" cy="0"/>
          <a:chOff x="0" y="0"/>
          <a:chExt cx="0" cy="0"/>
        </a:xfrm>
      </p:grpSpPr>
      <p:sp>
        <p:nvSpPr>
          <p:cNvPr id="11" name="Rettangolo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2" name="Titolo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rtlCol="0" anchor="t">
            <a:normAutofit/>
          </a:bodyPr>
          <a:lstStyle>
            <a:lvl1pPr>
              <a:lnSpc>
                <a:spcPct val="100000"/>
              </a:lnSpc>
              <a:defRPr sz="4000" b="0">
                <a:latin typeface="+mj-lt"/>
              </a:defRPr>
            </a:lvl1pPr>
          </a:lstStyle>
          <a:p>
            <a:pPr rtl="0"/>
            <a:r>
              <a:rPr lang="it-IT" noProof="0"/>
              <a:t>Fare clic per modificare lo stile del titolo dello schema</a:t>
            </a:r>
          </a:p>
        </p:txBody>
      </p:sp>
      <p:sp>
        <p:nvSpPr>
          <p:cNvPr id="13" name="Segnaposto numero diapositiva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it-IT" noProof="0" smtClean="0"/>
              <a:pPr/>
              <a:t>‹N›</a:t>
            </a:fld>
            <a:endParaRPr lang="it-IT" noProof="0"/>
          </a:p>
        </p:txBody>
      </p:sp>
      <p:sp>
        <p:nvSpPr>
          <p:cNvPr id="9" name="Figura a mano libera: Forma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Tree>
    <p:extLst>
      <p:ext uri="{BB962C8B-B14F-4D97-AF65-F5344CB8AC3E}">
        <p14:creationId xmlns:p14="http://schemas.microsoft.com/office/powerpoint/2010/main" val="385362088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OLO TITOLO_Blu_patch triangolo BG">
    <p:spTree>
      <p:nvGrpSpPr>
        <p:cNvPr id="1" name=""/>
        <p:cNvGrpSpPr/>
        <p:nvPr/>
      </p:nvGrpSpPr>
      <p:grpSpPr>
        <a:xfrm>
          <a:off x="0" y="0"/>
          <a:ext cx="0" cy="0"/>
          <a:chOff x="0" y="0"/>
          <a:chExt cx="0" cy="0"/>
        </a:xfrm>
      </p:grpSpPr>
      <p:sp>
        <p:nvSpPr>
          <p:cNvPr id="8" name="Figura a mano libera: Forma 7">
            <a:extLst>
              <a:ext uri="{FF2B5EF4-FFF2-40B4-BE49-F238E27FC236}">
                <a16:creationId xmlns:a16="http://schemas.microsoft.com/office/drawing/2014/main" id="{605BCA9F-FC20-461D-9118-7EC2AC28D050}"/>
              </a:ext>
              <a:ext uri="{C183D7F6-B498-43B3-948B-1728B52AA6E4}">
                <adec:decorative xmlns:adec="http://schemas.microsoft.com/office/drawing/2017/decorative" val="1"/>
              </a:ext>
            </a:extLst>
          </p:cNvPr>
          <p:cNvSpPr/>
          <p:nvPr userDrawn="1"/>
        </p:nvSpPr>
        <p:spPr>
          <a:xfrm>
            <a:off x="3175958" y="0"/>
            <a:ext cx="9016043" cy="6858000"/>
          </a:xfrm>
          <a:custGeom>
            <a:avLst/>
            <a:gdLst>
              <a:gd name="connsiteX0" fmla="*/ 5153328 w 9016043"/>
              <a:gd name="connsiteY0" fmla="*/ 0 h 6858000"/>
              <a:gd name="connsiteX1" fmla="*/ 9016043 w 9016043"/>
              <a:gd name="connsiteY1" fmla="*/ 0 h 6858000"/>
              <a:gd name="connsiteX2" fmla="*/ 9016043 w 9016043"/>
              <a:gd name="connsiteY2" fmla="*/ 6858000 h 6858000"/>
              <a:gd name="connsiteX3" fmla="*/ 0 w 9016043"/>
              <a:gd name="connsiteY3" fmla="*/ 6858000 h 6858000"/>
              <a:gd name="connsiteX4" fmla="*/ 5153328 w 9016043"/>
              <a:gd name="connsiteY4" fmla="*/ 68183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16043" h="6858000">
                <a:moveTo>
                  <a:pt x="5153328" y="0"/>
                </a:moveTo>
                <a:lnTo>
                  <a:pt x="9016043" y="0"/>
                </a:lnTo>
                <a:lnTo>
                  <a:pt x="9016043" y="6858000"/>
                </a:lnTo>
                <a:lnTo>
                  <a:pt x="0" y="6858000"/>
                </a:lnTo>
                <a:lnTo>
                  <a:pt x="5153328" y="6818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it-IT" noProof="0"/>
          </a:p>
        </p:txBody>
      </p:sp>
      <p:sp>
        <p:nvSpPr>
          <p:cNvPr id="11" name="Rettangolo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2" name="Titolo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rtlCol="0" anchor="t">
            <a:normAutofit/>
          </a:bodyPr>
          <a:lstStyle>
            <a:lvl1pPr>
              <a:lnSpc>
                <a:spcPct val="100000"/>
              </a:lnSpc>
              <a:defRPr sz="4000" b="0">
                <a:latin typeface="+mj-lt"/>
              </a:defRPr>
            </a:lvl1pPr>
          </a:lstStyle>
          <a:p>
            <a:pPr rtl="0"/>
            <a:r>
              <a:rPr lang="it-IT" noProof="0"/>
              <a:t>Fare clic per modificare lo stile del titolo dello schema</a:t>
            </a:r>
          </a:p>
        </p:txBody>
      </p:sp>
      <p:sp>
        <p:nvSpPr>
          <p:cNvPr id="13" name="Segnaposto numero diapositiva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it-IT" noProof="0" smtClean="0"/>
              <a:pPr/>
              <a:t>‹N›</a:t>
            </a:fld>
            <a:endParaRPr lang="it-IT" noProof="0"/>
          </a:p>
        </p:txBody>
      </p:sp>
      <p:sp>
        <p:nvSpPr>
          <p:cNvPr id="9" name="Figura a mano libera: Forma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Tree>
    <p:extLst>
      <p:ext uri="{BB962C8B-B14F-4D97-AF65-F5344CB8AC3E}">
        <p14:creationId xmlns:p14="http://schemas.microsoft.com/office/powerpoint/2010/main" val="704092513"/>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olo sottotitolo contenuto e immagine">
    <p:spTree>
      <p:nvGrpSpPr>
        <p:cNvPr id="1" name=""/>
        <p:cNvGrpSpPr/>
        <p:nvPr/>
      </p:nvGrpSpPr>
      <p:grpSpPr>
        <a:xfrm>
          <a:off x="0" y="0"/>
          <a:ext cx="0" cy="0"/>
          <a:chOff x="0" y="0"/>
          <a:chExt cx="0" cy="0"/>
        </a:xfrm>
      </p:grpSpPr>
      <p:sp>
        <p:nvSpPr>
          <p:cNvPr id="11" name="Rettangolo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2" name="Titolo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rtlCol="0" anchor="t">
            <a:normAutofit/>
          </a:bodyPr>
          <a:lstStyle>
            <a:lvl1pPr>
              <a:lnSpc>
                <a:spcPct val="100000"/>
              </a:lnSpc>
              <a:defRPr sz="4000" b="0">
                <a:latin typeface="+mj-lt"/>
              </a:defRPr>
            </a:lvl1pPr>
          </a:lstStyle>
          <a:p>
            <a:pPr rtl="0"/>
            <a:r>
              <a:rPr lang="it-IT" noProof="0"/>
              <a:t>Fare clic per modificare lo stile del titolo dello schema</a:t>
            </a:r>
          </a:p>
        </p:txBody>
      </p:sp>
      <p:sp>
        <p:nvSpPr>
          <p:cNvPr id="7" name="Segnaposto contenuto 6">
            <a:extLst>
              <a:ext uri="{FF2B5EF4-FFF2-40B4-BE49-F238E27FC236}">
                <a16:creationId xmlns:a16="http://schemas.microsoft.com/office/drawing/2014/main" id="{35FB90DC-1879-4B22-883B-7444D1A858EC}"/>
              </a:ext>
            </a:extLst>
          </p:cNvPr>
          <p:cNvSpPr>
            <a:spLocks noGrp="1"/>
          </p:cNvSpPr>
          <p:nvPr>
            <p:ph sz="quarter" idx="13" hasCustomPrompt="1"/>
          </p:nvPr>
        </p:nvSpPr>
        <p:spPr>
          <a:xfrm>
            <a:off x="548641" y="2667000"/>
            <a:ext cx="5775960" cy="3660648"/>
          </a:xfrm>
        </p:spPr>
        <p:txBody>
          <a:bodyPr lIns="91440" rIns="91440" rtlCol="0"/>
          <a:lstStyle/>
          <a:p>
            <a:pPr lvl="0" rtl="0"/>
            <a:r>
              <a:rPr lang="it-IT" noProof="0"/>
              <a:t>Fare clic per modificare lo stile del titolo</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10" name="Segnaposto immagine 9">
            <a:extLst>
              <a:ext uri="{FF2B5EF4-FFF2-40B4-BE49-F238E27FC236}">
                <a16:creationId xmlns:a16="http://schemas.microsoft.com/office/drawing/2014/main" id="{B1F422E5-0916-42D9-AC79-50E4FC133F3D}"/>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bg1"/>
          </a:solidFill>
          <a:effectLst>
            <a:outerShdw blurRad="50800" dist="38100" dir="5400000" algn="t" rotWithShape="0">
              <a:prstClr val="black">
                <a:alpha val="40000"/>
              </a:prstClr>
            </a:outerShdw>
          </a:effectLst>
        </p:spPr>
        <p:txBody>
          <a:bodyPr wrap="square" rtlCol="0" anchor="ctr">
            <a:noAutofit/>
          </a:bodyPr>
          <a:lstStyle>
            <a:lvl1pPr marL="0" indent="0" algn="ctr">
              <a:buNone/>
              <a:defRPr sz="1600">
                <a:solidFill>
                  <a:schemeClr val="bg1">
                    <a:lumMod val="75000"/>
                  </a:schemeClr>
                </a:solidFill>
              </a:defRPr>
            </a:lvl1pPr>
          </a:lstStyle>
          <a:p>
            <a:pPr rtl="0"/>
            <a:r>
              <a:rPr lang="it-IT" noProof="0"/>
              <a:t>Inserire immagine</a:t>
            </a:r>
          </a:p>
        </p:txBody>
      </p:sp>
      <p:sp>
        <p:nvSpPr>
          <p:cNvPr id="8" name="Segnaposto testo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1676400"/>
            <a:ext cx="10837333" cy="424732"/>
          </a:xfrm>
          <a:noFill/>
        </p:spPr>
        <p:txBody>
          <a:bodyPr wrap="square" lIns="91440" rIns="91440" rtlCol="0">
            <a:spAutoFit/>
          </a:bodyPr>
          <a:lstStyle>
            <a:lvl1pPr marL="0" indent="0">
              <a:buNone/>
              <a:defRPr sz="2400" b="0">
                <a:solidFill>
                  <a:schemeClr val="tx2"/>
                </a:solidFill>
              </a:defRPr>
            </a:lvl1pPr>
          </a:lstStyle>
          <a:p>
            <a:pPr lvl="0" rtl="0"/>
            <a:r>
              <a:rPr lang="it-IT" noProof="0"/>
              <a:t>Inserire testo aggiuntivo </a:t>
            </a:r>
          </a:p>
        </p:txBody>
      </p:sp>
      <p:sp>
        <p:nvSpPr>
          <p:cNvPr id="9" name="Segnaposto immagine 8">
            <a:extLst>
              <a:ext uri="{FF2B5EF4-FFF2-40B4-BE49-F238E27FC236}">
                <a16:creationId xmlns:a16="http://schemas.microsoft.com/office/drawing/2014/main" id="{17C4BA0D-DEC0-450E-8F4D-B0E6D2D7D0C3}"/>
              </a:ext>
            </a:extLst>
          </p:cNvPr>
          <p:cNvSpPr>
            <a:spLocks noGrp="1"/>
          </p:cNvSpPr>
          <p:nvPr>
            <p:ph type="pic" sz="quarter" idx="17" hasCustomPrompt="1"/>
          </p:nvPr>
        </p:nvSpPr>
        <p:spPr>
          <a:xfrm>
            <a:off x="6629399" y="2667000"/>
            <a:ext cx="5013959" cy="3660775"/>
          </a:xfrm>
        </p:spPr>
        <p:txBody>
          <a:bodyPr rtlCol="0" anchor="ctr"/>
          <a:lstStyle>
            <a:lvl1pPr marL="0" indent="0" algn="ctr">
              <a:buNone/>
              <a:defRPr>
                <a:solidFill>
                  <a:schemeClr val="bg1">
                    <a:lumMod val="50000"/>
                  </a:schemeClr>
                </a:solidFill>
              </a:defRPr>
            </a:lvl1pPr>
          </a:lstStyle>
          <a:p>
            <a:pPr rtl="0"/>
            <a:r>
              <a:rPr lang="it-IT" noProof="0"/>
              <a:t>Inserire immagine</a:t>
            </a:r>
          </a:p>
        </p:txBody>
      </p:sp>
      <p:sp>
        <p:nvSpPr>
          <p:cNvPr id="13" name="Segnaposto numero diapositiva 5">
            <a:extLst>
              <a:ext uri="{FF2B5EF4-FFF2-40B4-BE49-F238E27FC236}">
                <a16:creationId xmlns:a16="http://schemas.microsoft.com/office/drawing/2014/main" id="{8F869F17-9BF3-4974-956D-0CBCD60BA35B}"/>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it-IT" noProof="0" smtClean="0"/>
              <a:pPr/>
              <a:t>‹N›</a:t>
            </a:fld>
            <a:endParaRPr lang="it-IT" noProof="0"/>
          </a:p>
        </p:txBody>
      </p:sp>
    </p:spTree>
    <p:extLst>
      <p:ext uri="{BB962C8B-B14F-4D97-AF65-F5344CB8AC3E}">
        <p14:creationId xmlns:p14="http://schemas.microsoft.com/office/powerpoint/2010/main" val="2142137778"/>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olo sottotitolo contenuto e immagine_barra forme in alto">
    <p:spTree>
      <p:nvGrpSpPr>
        <p:cNvPr id="1" name=""/>
        <p:cNvGrpSpPr/>
        <p:nvPr/>
      </p:nvGrpSpPr>
      <p:grpSpPr>
        <a:xfrm>
          <a:off x="0" y="0"/>
          <a:ext cx="0" cy="0"/>
          <a:chOff x="0" y="0"/>
          <a:chExt cx="0" cy="0"/>
        </a:xfrm>
      </p:grpSpPr>
      <p:sp>
        <p:nvSpPr>
          <p:cNvPr id="11" name="Rettangolo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2" name="Titolo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rtlCol="0" anchor="t">
            <a:normAutofit/>
          </a:bodyPr>
          <a:lstStyle>
            <a:lvl1pPr>
              <a:lnSpc>
                <a:spcPct val="100000"/>
              </a:lnSpc>
              <a:defRPr sz="4000" b="0">
                <a:latin typeface="+mj-lt"/>
              </a:defRPr>
            </a:lvl1pPr>
          </a:lstStyle>
          <a:p>
            <a:pPr rtl="0"/>
            <a:r>
              <a:rPr lang="it-IT" noProof="0"/>
              <a:t>Fare clic per modificare lo stile del titolo dello schema</a:t>
            </a:r>
          </a:p>
        </p:txBody>
      </p:sp>
      <p:sp>
        <p:nvSpPr>
          <p:cNvPr id="7" name="Segnaposto contenuto 6">
            <a:extLst>
              <a:ext uri="{FF2B5EF4-FFF2-40B4-BE49-F238E27FC236}">
                <a16:creationId xmlns:a16="http://schemas.microsoft.com/office/drawing/2014/main" id="{35FB90DC-1879-4B22-883B-7444D1A858EC}"/>
              </a:ext>
            </a:extLst>
          </p:cNvPr>
          <p:cNvSpPr>
            <a:spLocks noGrp="1"/>
          </p:cNvSpPr>
          <p:nvPr>
            <p:ph sz="quarter" idx="13" hasCustomPrompt="1"/>
          </p:nvPr>
        </p:nvSpPr>
        <p:spPr>
          <a:xfrm>
            <a:off x="548641" y="2667000"/>
            <a:ext cx="5775960" cy="3660648"/>
          </a:xfrm>
        </p:spPr>
        <p:txBody>
          <a:bodyPr lIns="91440" rIns="91440" rtlCol="0"/>
          <a:lstStyle/>
          <a:p>
            <a:pPr lvl="0" rtl="0"/>
            <a:r>
              <a:rPr lang="it-IT" noProof="0"/>
              <a:t>Fare clic per modificare lo stile del titolo</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8" name="Segnaposto testo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1676400"/>
            <a:ext cx="10837333" cy="424732"/>
          </a:xfrm>
          <a:noFill/>
        </p:spPr>
        <p:txBody>
          <a:bodyPr wrap="square" lIns="91440" rIns="91440" rtlCol="0">
            <a:spAutoFit/>
          </a:bodyPr>
          <a:lstStyle>
            <a:lvl1pPr marL="0" indent="0">
              <a:buNone/>
              <a:defRPr sz="2400" b="0">
                <a:solidFill>
                  <a:schemeClr val="tx2"/>
                </a:solidFill>
              </a:defRPr>
            </a:lvl1pPr>
          </a:lstStyle>
          <a:p>
            <a:pPr lvl="0" rtl="0"/>
            <a:r>
              <a:rPr lang="it-IT" noProof="0"/>
              <a:t>Inserire testo aggiuntivo </a:t>
            </a:r>
          </a:p>
        </p:txBody>
      </p:sp>
      <p:sp>
        <p:nvSpPr>
          <p:cNvPr id="9" name="Segnaposto immagine 8">
            <a:extLst>
              <a:ext uri="{FF2B5EF4-FFF2-40B4-BE49-F238E27FC236}">
                <a16:creationId xmlns:a16="http://schemas.microsoft.com/office/drawing/2014/main" id="{17C4BA0D-DEC0-450E-8F4D-B0E6D2D7D0C3}"/>
              </a:ext>
            </a:extLst>
          </p:cNvPr>
          <p:cNvSpPr>
            <a:spLocks noGrp="1"/>
          </p:cNvSpPr>
          <p:nvPr>
            <p:ph type="pic" sz="quarter" idx="17" hasCustomPrompt="1"/>
          </p:nvPr>
        </p:nvSpPr>
        <p:spPr>
          <a:xfrm>
            <a:off x="6629399" y="2667000"/>
            <a:ext cx="5013959" cy="3660775"/>
          </a:xfrm>
        </p:spPr>
        <p:txBody>
          <a:bodyPr rtlCol="0" anchor="ctr"/>
          <a:lstStyle>
            <a:lvl1pPr marL="0" indent="0" algn="ctr">
              <a:buNone/>
              <a:defRPr>
                <a:solidFill>
                  <a:schemeClr val="bg1">
                    <a:lumMod val="50000"/>
                  </a:schemeClr>
                </a:solidFill>
              </a:defRPr>
            </a:lvl1pPr>
          </a:lstStyle>
          <a:p>
            <a:pPr rtl="0"/>
            <a:r>
              <a:rPr lang="it-IT" noProof="0"/>
              <a:t>Inserire immagine</a:t>
            </a:r>
          </a:p>
        </p:txBody>
      </p:sp>
      <p:sp>
        <p:nvSpPr>
          <p:cNvPr id="13" name="Segnaposto numero diapositiva 5">
            <a:extLst>
              <a:ext uri="{FF2B5EF4-FFF2-40B4-BE49-F238E27FC236}">
                <a16:creationId xmlns:a16="http://schemas.microsoft.com/office/drawing/2014/main" id="{A654DBB0-1027-4E5D-B635-00F2F173A24F}"/>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it-IT" noProof="0" smtClean="0"/>
              <a:pPr/>
              <a:t>‹N›</a:t>
            </a:fld>
            <a:endParaRPr lang="it-IT" noProof="0"/>
          </a:p>
        </p:txBody>
      </p:sp>
    </p:spTree>
    <p:extLst>
      <p:ext uri="{BB962C8B-B14F-4D97-AF65-F5344CB8AC3E}">
        <p14:creationId xmlns:p14="http://schemas.microsoft.com/office/powerpoint/2010/main" val="343377103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Slide titolo_Curry">
    <p:bg>
      <p:bgPr>
        <a:solidFill>
          <a:schemeClr val="bg1">
            <a:lumMod val="95000"/>
          </a:schemeClr>
        </a:solidFill>
        <a:effectLst/>
      </p:bgPr>
    </p:bg>
    <p:spTree>
      <p:nvGrpSpPr>
        <p:cNvPr id="1" name=""/>
        <p:cNvGrpSpPr/>
        <p:nvPr/>
      </p:nvGrpSpPr>
      <p:grpSpPr>
        <a:xfrm>
          <a:off x="0" y="0"/>
          <a:ext cx="0" cy="0"/>
          <a:chOff x="0" y="0"/>
          <a:chExt cx="0" cy="0"/>
        </a:xfrm>
      </p:grpSpPr>
      <p:sp>
        <p:nvSpPr>
          <p:cNvPr id="53" name="Segnaposto testo 52">
            <a:extLst>
              <a:ext uri="{FF2B5EF4-FFF2-40B4-BE49-F238E27FC236}">
                <a16:creationId xmlns:a16="http://schemas.microsoft.com/office/drawing/2014/main" id="{4016877F-9863-4CBC-B4AF-D4764DBA673B}"/>
              </a:ext>
              <a:ext uri="{C183D7F6-B498-43B3-948B-1728B52AA6E4}">
                <adec:decorative xmlns:adec="http://schemas.microsoft.com/office/drawing/2017/decorative" val="1"/>
              </a:ext>
            </a:extLst>
          </p:cNvPr>
          <p:cNvSpPr>
            <a:spLocks noGrp="1"/>
          </p:cNvSpPr>
          <p:nvPr>
            <p:ph type="body" sz="quarter" idx="14" hasCustomPrompt="1"/>
          </p:nvPr>
        </p:nvSpPr>
        <p:spPr>
          <a:xfrm>
            <a:off x="1181099" y="457200"/>
            <a:ext cx="8128343" cy="6248400"/>
          </a:xfrm>
          <a:custGeom>
            <a:avLst/>
            <a:gdLst>
              <a:gd name="connsiteX0" fmla="*/ 0 w 8128343"/>
              <a:gd name="connsiteY0" fmla="*/ 0 h 6248400"/>
              <a:gd name="connsiteX1" fmla="*/ 8128343 w 8128343"/>
              <a:gd name="connsiteY1" fmla="*/ 0 h 6248400"/>
              <a:gd name="connsiteX2" fmla="*/ 8128343 w 8128343"/>
              <a:gd name="connsiteY2" fmla="*/ 3258609 h 6248400"/>
              <a:gd name="connsiteX3" fmla="*/ 5858354 w 8128343"/>
              <a:gd name="connsiteY3" fmla="*/ 6248400 h 6248400"/>
              <a:gd name="connsiteX4" fmla="*/ 0 w 8128343"/>
              <a:gd name="connsiteY4" fmla="*/ 6248400 h 624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8343" h="6248400">
                <a:moveTo>
                  <a:pt x="0" y="0"/>
                </a:moveTo>
                <a:lnTo>
                  <a:pt x="8128343" y="0"/>
                </a:lnTo>
                <a:lnTo>
                  <a:pt x="8128343" y="3258609"/>
                </a:lnTo>
                <a:lnTo>
                  <a:pt x="5858354" y="6248400"/>
                </a:lnTo>
                <a:lnTo>
                  <a:pt x="0" y="62484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GB" sz="1800" dirty="0">
                <a:solidFill>
                  <a:schemeClr val="lt1">
                    <a:alpha val="0"/>
                  </a:schemeClr>
                </a:solidFill>
              </a:defRPr>
            </a:lvl1pPr>
          </a:lstStyle>
          <a:p>
            <a:pPr marL="0" lvl="0" algn="ctr" rtl="0"/>
            <a:r>
              <a:rPr lang="it-IT" noProof="0"/>
              <a:t>I</a:t>
            </a:r>
          </a:p>
        </p:txBody>
      </p:sp>
      <p:sp>
        <p:nvSpPr>
          <p:cNvPr id="48" name="Figura a mano libera: Forma 47">
            <a:extLst>
              <a:ext uri="{FF2B5EF4-FFF2-40B4-BE49-F238E27FC236}">
                <a16:creationId xmlns:a16="http://schemas.microsoft.com/office/drawing/2014/main" id="{9070D0C4-1F90-4B84-B84E-8285FA0A01B0}"/>
              </a:ext>
            </a:extLst>
          </p:cNvPr>
          <p:cNvSpPr/>
          <p:nvPr userDrawn="1"/>
        </p:nvSpPr>
        <p:spPr>
          <a:xfrm rot="2232448">
            <a:off x="9455741" y="-926244"/>
            <a:ext cx="131438" cy="8710488"/>
          </a:xfrm>
          <a:custGeom>
            <a:avLst/>
            <a:gdLst>
              <a:gd name="connsiteX0" fmla="*/ 0 w 131438"/>
              <a:gd name="connsiteY0" fmla="*/ 99793 h 8710488"/>
              <a:gd name="connsiteX1" fmla="*/ 131438 w 131438"/>
              <a:gd name="connsiteY1" fmla="*/ 0 h 8710488"/>
              <a:gd name="connsiteX2" fmla="*/ 131438 w 131438"/>
              <a:gd name="connsiteY2" fmla="*/ 8610694 h 8710488"/>
              <a:gd name="connsiteX3" fmla="*/ 0 w 131438"/>
              <a:gd name="connsiteY3" fmla="*/ 8710488 h 8710488"/>
            </a:gdLst>
            <a:ahLst/>
            <a:cxnLst>
              <a:cxn ang="0">
                <a:pos x="connsiteX0" y="connsiteY0"/>
              </a:cxn>
              <a:cxn ang="0">
                <a:pos x="connsiteX1" y="connsiteY1"/>
              </a:cxn>
              <a:cxn ang="0">
                <a:pos x="connsiteX2" y="connsiteY2"/>
              </a:cxn>
              <a:cxn ang="0">
                <a:pos x="connsiteX3" y="connsiteY3"/>
              </a:cxn>
            </a:cxnLst>
            <a:rect l="l" t="t" r="r" b="b"/>
            <a:pathLst>
              <a:path w="131438" h="8710488">
                <a:moveTo>
                  <a:pt x="0" y="99793"/>
                </a:moveTo>
                <a:lnTo>
                  <a:pt x="131438" y="0"/>
                </a:lnTo>
                <a:lnTo>
                  <a:pt x="131438" y="8610694"/>
                </a:lnTo>
                <a:lnTo>
                  <a:pt x="0" y="871048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49" name="Figura a mano libera: Forma 48">
            <a:extLst>
              <a:ext uri="{FF2B5EF4-FFF2-40B4-BE49-F238E27FC236}">
                <a16:creationId xmlns:a16="http://schemas.microsoft.com/office/drawing/2014/main" id="{B8546525-A0E6-4238-93BC-5D43C93A450D}"/>
              </a:ext>
              <a:ext uri="{C183D7F6-B498-43B3-948B-1728B52AA6E4}">
                <adec:decorative xmlns:adec="http://schemas.microsoft.com/office/drawing/2017/decorative" val="1"/>
              </a:ext>
            </a:extLst>
          </p:cNvPr>
          <p:cNvSpPr/>
          <p:nvPr userDrawn="1"/>
        </p:nvSpPr>
        <p:spPr>
          <a:xfrm rot="2232448">
            <a:off x="9332817" y="-941780"/>
            <a:ext cx="172357" cy="8741560"/>
          </a:xfrm>
          <a:custGeom>
            <a:avLst/>
            <a:gdLst>
              <a:gd name="connsiteX0" fmla="*/ 172357 w 172357"/>
              <a:gd name="connsiteY0" fmla="*/ 0 h 8741560"/>
              <a:gd name="connsiteX1" fmla="*/ 172357 w 172357"/>
              <a:gd name="connsiteY1" fmla="*/ 8610698 h 8741560"/>
              <a:gd name="connsiteX2" fmla="*/ 0 w 172357"/>
              <a:gd name="connsiteY2" fmla="*/ 8741560 h 8741560"/>
              <a:gd name="connsiteX3" fmla="*/ 0 w 172357"/>
              <a:gd name="connsiteY3" fmla="*/ 130862 h 8741560"/>
            </a:gdLst>
            <a:ahLst/>
            <a:cxnLst>
              <a:cxn ang="0">
                <a:pos x="connsiteX0" y="connsiteY0"/>
              </a:cxn>
              <a:cxn ang="0">
                <a:pos x="connsiteX1" y="connsiteY1"/>
              </a:cxn>
              <a:cxn ang="0">
                <a:pos x="connsiteX2" y="connsiteY2"/>
              </a:cxn>
              <a:cxn ang="0">
                <a:pos x="connsiteX3" y="connsiteY3"/>
              </a:cxn>
            </a:cxnLst>
            <a:rect l="l" t="t" r="r" b="b"/>
            <a:pathLst>
              <a:path w="172357" h="8741560">
                <a:moveTo>
                  <a:pt x="172357" y="0"/>
                </a:moveTo>
                <a:lnTo>
                  <a:pt x="172357" y="8610698"/>
                </a:lnTo>
                <a:lnTo>
                  <a:pt x="0" y="8741560"/>
                </a:lnTo>
                <a:lnTo>
                  <a:pt x="0" y="13086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rtl="0"/>
            <a:endParaRPr lang="it-IT" noProof="0"/>
          </a:p>
        </p:txBody>
      </p:sp>
      <p:sp>
        <p:nvSpPr>
          <p:cNvPr id="17" name="Segnaposto testo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990599" y="304800"/>
            <a:ext cx="8128343" cy="6248400"/>
          </a:xfrm>
          <a:solidFill>
            <a:schemeClr val="bg1"/>
          </a:solidFill>
          <a:effectLst>
            <a:outerShdw blurRad="508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it-IT" noProof="0"/>
              <a:t>I</a:t>
            </a:r>
          </a:p>
        </p:txBody>
      </p:sp>
      <p:sp>
        <p:nvSpPr>
          <p:cNvPr id="2" name="Titolo 1"/>
          <p:cNvSpPr>
            <a:spLocks noGrp="1"/>
          </p:cNvSpPr>
          <p:nvPr>
            <p:ph type="ctrTitle"/>
          </p:nvPr>
        </p:nvSpPr>
        <p:spPr>
          <a:xfrm>
            <a:off x="1378135" y="1219199"/>
            <a:ext cx="7232465" cy="2732439"/>
          </a:xfrm>
        </p:spPr>
        <p:txBody>
          <a:bodyPr rtlCol="0" anchor="t">
            <a:normAutofit/>
          </a:bodyPr>
          <a:lstStyle>
            <a:lvl1pPr algn="l">
              <a:defRPr lang="en-US" sz="5000" kern="1200" cap="all" spc="100" baseline="0" dirty="0">
                <a:solidFill>
                  <a:srgbClr val="2C2E52"/>
                </a:solidFill>
                <a:latin typeface="+mj-lt"/>
                <a:ea typeface="+mj-ea"/>
                <a:cs typeface="+mj-cs"/>
              </a:defRPr>
            </a:lvl1pPr>
          </a:lstStyle>
          <a:p>
            <a:pPr rtl="0"/>
            <a:r>
              <a:rPr lang="it-IT" noProof="0"/>
              <a:t>Fare clic per modificare lo stile del titolo dello schema</a:t>
            </a:r>
          </a:p>
        </p:txBody>
      </p:sp>
      <p:sp>
        <p:nvSpPr>
          <p:cNvPr id="3" name="Sottotitolo 2"/>
          <p:cNvSpPr>
            <a:spLocks noGrp="1"/>
          </p:cNvSpPr>
          <p:nvPr>
            <p:ph type="subTitle" idx="1"/>
          </p:nvPr>
        </p:nvSpPr>
        <p:spPr>
          <a:xfrm>
            <a:off x="1378134" y="4069079"/>
            <a:ext cx="5022666" cy="1463040"/>
          </a:xfrm>
        </p:spPr>
        <p:txBody>
          <a:bodyPr lIns="91440" rIns="91440" rtlCol="0" anchor="t">
            <a:normAutofit/>
          </a:bodyPr>
          <a:lstStyle>
            <a:lvl1pPr marL="0" indent="0" algn="l">
              <a:lnSpc>
                <a:spcPct val="100000"/>
              </a:lnSpc>
              <a:spcBef>
                <a:spcPts val="0"/>
              </a:spcBef>
              <a:buNone/>
              <a:defRPr lang="en-US" sz="2000" kern="1200" dirty="0">
                <a:solidFill>
                  <a:schemeClr val="tx1"/>
                </a:solidFill>
                <a:latin typeface="+mn-lt"/>
                <a:ea typeface="+mn-ea"/>
                <a:cs typeface="+mn-cs"/>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pPr rtl="0"/>
            <a:r>
              <a:rPr lang="it-IT" noProof="0"/>
              <a:t>Fare clic per modificare lo stile del sottotitolo dello schema</a:t>
            </a:r>
          </a:p>
        </p:txBody>
      </p:sp>
      <p:sp>
        <p:nvSpPr>
          <p:cNvPr id="33" name="Rettangolo 32">
            <a:extLst>
              <a:ext uri="{FF2B5EF4-FFF2-40B4-BE49-F238E27FC236}">
                <a16:creationId xmlns:a16="http://schemas.microsoft.com/office/drawing/2014/main" id="{E905A207-2310-4F94-86E5-13B4CCC359EC}"/>
              </a:ext>
              <a:ext uri="{C183D7F6-B498-43B3-948B-1728B52AA6E4}">
                <adec:decorative xmlns:adec="http://schemas.microsoft.com/office/drawing/2017/decorative" val="1"/>
              </a:ext>
            </a:extLst>
          </p:cNvPr>
          <p:cNvSpPr/>
          <p:nvPr userDrawn="1"/>
        </p:nvSpPr>
        <p:spPr>
          <a:xfrm rot="5400000" flipV="1">
            <a:off x="1562101" y="-114299"/>
            <a:ext cx="304797" cy="533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rtl="0"/>
            <a:endParaRPr lang="it-IT" noProof="0"/>
          </a:p>
        </p:txBody>
      </p:sp>
      <p:sp>
        <p:nvSpPr>
          <p:cNvPr id="19" name="Segnaposto immagine 18">
            <a:extLst>
              <a:ext uri="{FF2B5EF4-FFF2-40B4-BE49-F238E27FC236}">
                <a16:creationId xmlns:a16="http://schemas.microsoft.com/office/drawing/2014/main" id="{018BFA80-A3BB-4316-BD6E-3E5F6B4D89CF}"/>
              </a:ext>
              <a:ext uri="{C183D7F6-B498-43B3-948B-1728B52AA6E4}">
                <adec:decorative xmlns:adec="http://schemas.microsoft.com/office/drawing/2017/decorative" val="1"/>
              </a:ext>
            </a:extLst>
          </p:cNvPr>
          <p:cNvSpPr>
            <a:spLocks noGrp="1"/>
          </p:cNvSpPr>
          <p:nvPr>
            <p:ph type="pic" sz="quarter" idx="11" hasCustomPrompt="1"/>
          </p:nvPr>
        </p:nvSpPr>
        <p:spPr>
          <a:xfrm>
            <a:off x="7013448" y="34960"/>
            <a:ext cx="5178552" cy="6823040"/>
          </a:xfrm>
          <a:custGeom>
            <a:avLst/>
            <a:gdLst>
              <a:gd name="connsiteX0" fmla="*/ 5178552 w 5178552"/>
              <a:gd name="connsiteY0" fmla="*/ 0 h 6823040"/>
              <a:gd name="connsiteX1" fmla="*/ 5178552 w 5178552"/>
              <a:gd name="connsiteY1" fmla="*/ 6823040 h 6823040"/>
              <a:gd name="connsiteX2" fmla="*/ 1752601 w 5178552"/>
              <a:gd name="connsiteY2" fmla="*/ 6823040 h 6823040"/>
              <a:gd name="connsiteX3" fmla="*/ 0 w 5178552"/>
              <a:gd name="connsiteY3" fmla="*/ 6823040 h 6823040"/>
            </a:gdLst>
            <a:ahLst/>
            <a:cxnLst>
              <a:cxn ang="0">
                <a:pos x="connsiteX0" y="connsiteY0"/>
              </a:cxn>
              <a:cxn ang="0">
                <a:pos x="connsiteX1" y="connsiteY1"/>
              </a:cxn>
              <a:cxn ang="0">
                <a:pos x="connsiteX2" y="connsiteY2"/>
              </a:cxn>
              <a:cxn ang="0">
                <a:pos x="connsiteX3" y="connsiteY3"/>
              </a:cxn>
            </a:cxnLst>
            <a:rect l="l" t="t" r="r" b="b"/>
            <a:pathLst>
              <a:path w="5178552" h="6823040">
                <a:moveTo>
                  <a:pt x="5178552" y="0"/>
                </a:moveTo>
                <a:lnTo>
                  <a:pt x="5178552" y="6823040"/>
                </a:lnTo>
                <a:lnTo>
                  <a:pt x="1752601" y="6823040"/>
                </a:lnTo>
                <a:lnTo>
                  <a:pt x="0" y="6823040"/>
                </a:lnTo>
                <a:close/>
              </a:path>
            </a:pathLst>
          </a:custGeom>
          <a:solidFill>
            <a:schemeClr val="bg1"/>
          </a:solidFill>
        </p:spPr>
        <p:txBody>
          <a:bodyPr wrap="square" rtlCol="0" anchor="ctr">
            <a:noAutofit/>
          </a:bodyPr>
          <a:lstStyle>
            <a:lvl1pPr marL="0" indent="0" algn="ctr">
              <a:buNone/>
              <a:defRPr/>
            </a:lvl1pPr>
          </a:lstStyle>
          <a:p>
            <a:pPr rtl="0"/>
            <a:r>
              <a:rPr lang="it-IT" noProof="0"/>
              <a:t>Inserire immagine</a:t>
            </a:r>
          </a:p>
        </p:txBody>
      </p:sp>
    </p:spTree>
    <p:extLst>
      <p:ext uri="{BB962C8B-B14F-4D97-AF65-F5344CB8AC3E}">
        <p14:creationId xmlns:p14="http://schemas.microsoft.com/office/powerpoint/2010/main" val="13920827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olo sottotitolo contenuto e immagine_barra forme bianca in alto">
    <p:spTree>
      <p:nvGrpSpPr>
        <p:cNvPr id="1" name=""/>
        <p:cNvGrpSpPr/>
        <p:nvPr/>
      </p:nvGrpSpPr>
      <p:grpSpPr>
        <a:xfrm>
          <a:off x="0" y="0"/>
          <a:ext cx="0" cy="0"/>
          <a:chOff x="0" y="0"/>
          <a:chExt cx="0" cy="0"/>
        </a:xfrm>
      </p:grpSpPr>
      <p:sp>
        <p:nvSpPr>
          <p:cNvPr id="9" name="Segnaposto immagine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5334001" y="112976"/>
            <a:ext cx="6858000" cy="6745024"/>
          </a:xfrm>
        </p:spPr>
        <p:txBody>
          <a:bodyPr rtlCol="0" anchor="ctr"/>
          <a:lstStyle>
            <a:lvl1pPr marL="0" indent="0" algn="ctr">
              <a:buNone/>
              <a:defRPr>
                <a:solidFill>
                  <a:schemeClr val="bg1">
                    <a:lumMod val="50000"/>
                  </a:schemeClr>
                </a:solidFill>
              </a:defRPr>
            </a:lvl1pPr>
          </a:lstStyle>
          <a:p>
            <a:pPr rtl="0"/>
            <a:r>
              <a:rPr lang="it-IT" noProof="0"/>
              <a:t>Inserire immagine</a:t>
            </a:r>
          </a:p>
        </p:txBody>
      </p:sp>
      <p:sp>
        <p:nvSpPr>
          <p:cNvPr id="12" name="Segnaposto testo 16">
            <a:extLst>
              <a:ext uri="{FF2B5EF4-FFF2-40B4-BE49-F238E27FC236}">
                <a16:creationId xmlns:a16="http://schemas.microsoft.com/office/drawing/2014/main" id="{E59725C5-1168-4A5F-B420-8E0562019687}"/>
              </a:ext>
            </a:extLst>
          </p:cNvPr>
          <p:cNvSpPr>
            <a:spLocks noGrp="1"/>
          </p:cNvSpPr>
          <p:nvPr>
            <p:ph type="body" sz="quarter" idx="19" hasCustomPrompt="1"/>
          </p:nvPr>
        </p:nvSpPr>
        <p:spPr>
          <a:xfrm rot="5400000">
            <a:off x="5238089" y="208890"/>
            <a:ext cx="6745024" cy="6553200"/>
          </a:xfrm>
          <a:gradFill flip="none" rotWithShape="1">
            <a:gsLst>
              <a:gs pos="0">
                <a:schemeClr val="bg1"/>
              </a:gs>
              <a:gs pos="82000">
                <a:schemeClr val="bg1">
                  <a:alpha val="0"/>
                </a:schemeClr>
              </a:gs>
            </a:gsLst>
            <a:lin ang="16200000" scaled="1"/>
            <a:tileRect/>
          </a:gradFill>
          <a:effectLst/>
        </p:spPr>
        <p:txBody>
          <a:bodyPr rtlCol="0"/>
          <a:lstStyle>
            <a:lvl1pPr marL="0" indent="0">
              <a:buNone/>
              <a:defRPr>
                <a:solidFill>
                  <a:schemeClr val="tx1">
                    <a:alpha val="0"/>
                  </a:schemeClr>
                </a:solidFill>
              </a:defRPr>
            </a:lvl1pPr>
          </a:lstStyle>
          <a:p>
            <a:pPr lvl="0" rtl="0"/>
            <a:r>
              <a:rPr lang="it-IT" noProof="0"/>
              <a:t>I</a:t>
            </a:r>
          </a:p>
        </p:txBody>
      </p:sp>
      <p:sp>
        <p:nvSpPr>
          <p:cNvPr id="11" name="Rettangolo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2" name="Titolo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rtlCol="0" anchor="t">
            <a:normAutofit/>
          </a:bodyPr>
          <a:lstStyle>
            <a:lvl1pPr>
              <a:lnSpc>
                <a:spcPct val="100000"/>
              </a:lnSpc>
              <a:defRPr sz="4000" b="0">
                <a:latin typeface="+mj-lt"/>
              </a:defRPr>
            </a:lvl1pPr>
          </a:lstStyle>
          <a:p>
            <a:pPr rtl="0"/>
            <a:r>
              <a:rPr lang="it-IT" noProof="0"/>
              <a:t>Fare clic per modificare lo stile del titolo dello schema</a:t>
            </a:r>
          </a:p>
        </p:txBody>
      </p:sp>
      <p:sp>
        <p:nvSpPr>
          <p:cNvPr id="7" name="Segnaposto contenuto 6">
            <a:extLst>
              <a:ext uri="{FF2B5EF4-FFF2-40B4-BE49-F238E27FC236}">
                <a16:creationId xmlns:a16="http://schemas.microsoft.com/office/drawing/2014/main" id="{35FB90DC-1879-4B22-883B-7444D1A858EC}"/>
              </a:ext>
            </a:extLst>
          </p:cNvPr>
          <p:cNvSpPr>
            <a:spLocks noGrp="1"/>
          </p:cNvSpPr>
          <p:nvPr>
            <p:ph sz="quarter" idx="13" hasCustomPrompt="1"/>
          </p:nvPr>
        </p:nvSpPr>
        <p:spPr>
          <a:xfrm>
            <a:off x="548641" y="2667000"/>
            <a:ext cx="5775960" cy="3660648"/>
          </a:xfrm>
        </p:spPr>
        <p:txBody>
          <a:bodyPr lIns="91440" rIns="91440" rtlCol="0"/>
          <a:lstStyle/>
          <a:p>
            <a:pPr lvl="0" rtl="0"/>
            <a:r>
              <a:rPr lang="it-IT" noProof="0"/>
              <a:t>Fare clic per modificare lo stile del titolo</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8" name="Segnaposto testo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1676400"/>
            <a:ext cx="10837333" cy="424732"/>
          </a:xfrm>
          <a:noFill/>
        </p:spPr>
        <p:txBody>
          <a:bodyPr wrap="square" lIns="91440" rIns="91440" rtlCol="0">
            <a:spAutoFit/>
          </a:bodyPr>
          <a:lstStyle>
            <a:lvl1pPr marL="0" indent="0">
              <a:buNone/>
              <a:defRPr sz="2400" b="0">
                <a:solidFill>
                  <a:schemeClr val="tx2"/>
                </a:solidFill>
              </a:defRPr>
            </a:lvl1pPr>
          </a:lstStyle>
          <a:p>
            <a:pPr lvl="0" rtl="0"/>
            <a:r>
              <a:rPr lang="it-IT" noProof="0"/>
              <a:t>Inserire testo aggiuntivo </a:t>
            </a:r>
          </a:p>
        </p:txBody>
      </p:sp>
      <p:sp>
        <p:nvSpPr>
          <p:cNvPr id="16" name="Segnaposto numero diapositiva 5">
            <a:extLst>
              <a:ext uri="{FF2B5EF4-FFF2-40B4-BE49-F238E27FC236}">
                <a16:creationId xmlns:a16="http://schemas.microsoft.com/office/drawing/2014/main" id="{7532AFA8-ADE4-4C3E-AF0A-235C724999FF}"/>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it-IT" noProof="0" smtClean="0"/>
              <a:pPr/>
              <a:t>‹N›</a:t>
            </a:fld>
            <a:endParaRPr lang="it-IT" noProof="0"/>
          </a:p>
        </p:txBody>
      </p:sp>
    </p:spTree>
    <p:extLst>
      <p:ext uri="{BB962C8B-B14F-4D97-AF65-F5344CB8AC3E}">
        <p14:creationId xmlns:p14="http://schemas.microsoft.com/office/powerpoint/2010/main" val="747721153"/>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guide id="3" pos="432"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olo sottotitolo contenuto e metà immagine orizzontale_barra forme in alto">
    <p:spTree>
      <p:nvGrpSpPr>
        <p:cNvPr id="1" name=""/>
        <p:cNvGrpSpPr/>
        <p:nvPr/>
      </p:nvGrpSpPr>
      <p:grpSpPr>
        <a:xfrm>
          <a:off x="0" y="0"/>
          <a:ext cx="0" cy="0"/>
          <a:chOff x="0" y="0"/>
          <a:chExt cx="0" cy="0"/>
        </a:xfrm>
      </p:grpSpPr>
      <p:sp>
        <p:nvSpPr>
          <p:cNvPr id="9" name="Segnaposto immagine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548641" y="2667001"/>
            <a:ext cx="11094718" cy="1757126"/>
          </a:xfrm>
        </p:spPr>
        <p:txBody>
          <a:bodyPr rtlCol="0" anchor="ctr"/>
          <a:lstStyle>
            <a:lvl1pPr marL="0" indent="0" algn="ctr">
              <a:buNone/>
              <a:defRPr>
                <a:solidFill>
                  <a:schemeClr val="bg1">
                    <a:lumMod val="50000"/>
                  </a:schemeClr>
                </a:solidFill>
              </a:defRPr>
            </a:lvl1pPr>
          </a:lstStyle>
          <a:p>
            <a:pPr rtl="0"/>
            <a:r>
              <a:rPr lang="it-IT" noProof="0"/>
              <a:t>Inserire immagine</a:t>
            </a:r>
          </a:p>
        </p:txBody>
      </p:sp>
      <p:sp>
        <p:nvSpPr>
          <p:cNvPr id="11" name="Rettangolo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2" name="Titolo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rtlCol="0" anchor="t">
            <a:normAutofit/>
          </a:bodyPr>
          <a:lstStyle>
            <a:lvl1pPr>
              <a:lnSpc>
                <a:spcPct val="100000"/>
              </a:lnSpc>
              <a:defRPr sz="4000" b="0">
                <a:latin typeface="+mj-lt"/>
              </a:defRPr>
            </a:lvl1pPr>
          </a:lstStyle>
          <a:p>
            <a:pPr rtl="0"/>
            <a:r>
              <a:rPr lang="it-IT" noProof="0"/>
              <a:t>Fare clic per modificare lo stile del titolo dello schema</a:t>
            </a:r>
          </a:p>
        </p:txBody>
      </p:sp>
      <p:sp>
        <p:nvSpPr>
          <p:cNvPr id="7" name="Segnaposto contenuto 6">
            <a:extLst>
              <a:ext uri="{FF2B5EF4-FFF2-40B4-BE49-F238E27FC236}">
                <a16:creationId xmlns:a16="http://schemas.microsoft.com/office/drawing/2014/main" id="{35FB90DC-1879-4B22-883B-7444D1A858EC}"/>
              </a:ext>
            </a:extLst>
          </p:cNvPr>
          <p:cNvSpPr>
            <a:spLocks noGrp="1"/>
          </p:cNvSpPr>
          <p:nvPr>
            <p:ph sz="quarter" idx="13" hasCustomPrompt="1"/>
          </p:nvPr>
        </p:nvSpPr>
        <p:spPr>
          <a:xfrm>
            <a:off x="548640" y="4709677"/>
            <a:ext cx="11094717" cy="1500876"/>
          </a:xfrm>
        </p:spPr>
        <p:txBody>
          <a:bodyPr lIns="91440" rIns="91440" rtlCol="0"/>
          <a:lstStyle/>
          <a:p>
            <a:pPr lvl="0" rtl="0"/>
            <a:r>
              <a:rPr lang="it-IT" noProof="0"/>
              <a:t>Fare clic per modificare lo stile del titolo</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8" name="Segnaposto testo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1676400"/>
            <a:ext cx="10837333" cy="424732"/>
          </a:xfrm>
          <a:noFill/>
        </p:spPr>
        <p:txBody>
          <a:bodyPr wrap="square" lIns="91440" rIns="91440" rtlCol="0">
            <a:spAutoFit/>
          </a:bodyPr>
          <a:lstStyle>
            <a:lvl1pPr marL="0" indent="0">
              <a:buNone/>
              <a:defRPr sz="2400" b="0">
                <a:solidFill>
                  <a:schemeClr val="tx2"/>
                </a:solidFill>
              </a:defRPr>
            </a:lvl1pPr>
          </a:lstStyle>
          <a:p>
            <a:pPr lvl="0" rtl="0"/>
            <a:r>
              <a:rPr lang="it-IT" noProof="0"/>
              <a:t>Inserire testo aggiuntivo </a:t>
            </a:r>
          </a:p>
        </p:txBody>
      </p:sp>
      <p:sp>
        <p:nvSpPr>
          <p:cNvPr id="13" name="Segnaposto numero diapositiva 5">
            <a:extLst>
              <a:ext uri="{FF2B5EF4-FFF2-40B4-BE49-F238E27FC236}">
                <a16:creationId xmlns:a16="http://schemas.microsoft.com/office/drawing/2014/main" id="{4232B29A-2701-4A73-83CF-09E0AB1B2DD0}"/>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it-IT" noProof="0" smtClean="0"/>
              <a:pPr/>
              <a:t>‹N›</a:t>
            </a:fld>
            <a:endParaRPr lang="it-IT" noProof="0"/>
          </a:p>
        </p:txBody>
      </p:sp>
    </p:spTree>
    <p:extLst>
      <p:ext uri="{BB962C8B-B14F-4D97-AF65-F5344CB8AC3E}">
        <p14:creationId xmlns:p14="http://schemas.microsoft.com/office/powerpoint/2010/main" val="2946410738"/>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olo sottotitolo contenuto e metà immagine_barra forme in alto">
    <p:spTree>
      <p:nvGrpSpPr>
        <p:cNvPr id="1" name=""/>
        <p:cNvGrpSpPr/>
        <p:nvPr/>
      </p:nvGrpSpPr>
      <p:grpSpPr>
        <a:xfrm>
          <a:off x="0" y="0"/>
          <a:ext cx="0" cy="0"/>
          <a:chOff x="0" y="0"/>
          <a:chExt cx="0" cy="0"/>
        </a:xfrm>
      </p:grpSpPr>
      <p:sp>
        <p:nvSpPr>
          <p:cNvPr id="9" name="Segnaposto immagine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548641" y="2667001"/>
            <a:ext cx="5775959" cy="3543552"/>
          </a:xfrm>
        </p:spPr>
        <p:txBody>
          <a:bodyPr rtlCol="0" anchor="ctr"/>
          <a:lstStyle>
            <a:lvl1pPr marL="0" indent="0" algn="ctr">
              <a:buNone/>
              <a:defRPr>
                <a:solidFill>
                  <a:schemeClr val="bg1">
                    <a:lumMod val="50000"/>
                  </a:schemeClr>
                </a:solidFill>
              </a:defRPr>
            </a:lvl1pPr>
          </a:lstStyle>
          <a:p>
            <a:pPr rtl="0"/>
            <a:r>
              <a:rPr lang="it-IT" noProof="0"/>
              <a:t>Inserire immagine</a:t>
            </a:r>
          </a:p>
        </p:txBody>
      </p:sp>
      <p:sp>
        <p:nvSpPr>
          <p:cNvPr id="11" name="Rettangolo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2" name="Titolo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rtlCol="0" anchor="t">
            <a:normAutofit/>
          </a:bodyPr>
          <a:lstStyle>
            <a:lvl1pPr>
              <a:lnSpc>
                <a:spcPct val="100000"/>
              </a:lnSpc>
              <a:defRPr sz="4000" b="0">
                <a:latin typeface="+mj-lt"/>
              </a:defRPr>
            </a:lvl1pPr>
          </a:lstStyle>
          <a:p>
            <a:pPr rtl="0"/>
            <a:r>
              <a:rPr lang="it-IT" noProof="0"/>
              <a:t>Fare clic per modificare lo stile del titolo dello schema</a:t>
            </a:r>
          </a:p>
        </p:txBody>
      </p:sp>
      <p:sp>
        <p:nvSpPr>
          <p:cNvPr id="7" name="Segnaposto contenuto 6">
            <a:extLst>
              <a:ext uri="{FF2B5EF4-FFF2-40B4-BE49-F238E27FC236}">
                <a16:creationId xmlns:a16="http://schemas.microsoft.com/office/drawing/2014/main" id="{35FB90DC-1879-4B22-883B-7444D1A858EC}"/>
              </a:ext>
            </a:extLst>
          </p:cNvPr>
          <p:cNvSpPr>
            <a:spLocks noGrp="1"/>
          </p:cNvSpPr>
          <p:nvPr>
            <p:ph sz="quarter" idx="13" hasCustomPrompt="1"/>
          </p:nvPr>
        </p:nvSpPr>
        <p:spPr>
          <a:xfrm>
            <a:off x="6553200" y="2667001"/>
            <a:ext cx="5090157" cy="3543552"/>
          </a:xfrm>
        </p:spPr>
        <p:txBody>
          <a:bodyPr lIns="91440" rIns="91440" rtlCol="0"/>
          <a:lstStyle/>
          <a:p>
            <a:pPr lvl="0" rtl="0"/>
            <a:r>
              <a:rPr lang="it-IT" noProof="0"/>
              <a:t>Fare clic per modificare lo stile del titolo</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8" name="Segnaposto testo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1676400"/>
            <a:ext cx="10837333" cy="424732"/>
          </a:xfrm>
          <a:noFill/>
        </p:spPr>
        <p:txBody>
          <a:bodyPr wrap="square" lIns="91440" rIns="91440" rtlCol="0">
            <a:spAutoFit/>
          </a:bodyPr>
          <a:lstStyle>
            <a:lvl1pPr marL="0" indent="0">
              <a:buNone/>
              <a:defRPr sz="2400" b="0">
                <a:solidFill>
                  <a:schemeClr val="tx2"/>
                </a:solidFill>
              </a:defRPr>
            </a:lvl1pPr>
          </a:lstStyle>
          <a:p>
            <a:pPr lvl="0" rtl="0"/>
            <a:r>
              <a:rPr lang="it-IT" noProof="0"/>
              <a:t>Inserire testo aggiuntivo </a:t>
            </a:r>
          </a:p>
        </p:txBody>
      </p:sp>
      <p:sp>
        <p:nvSpPr>
          <p:cNvPr id="13" name="Segnaposto numero diapositiva 5">
            <a:extLst>
              <a:ext uri="{FF2B5EF4-FFF2-40B4-BE49-F238E27FC236}">
                <a16:creationId xmlns:a16="http://schemas.microsoft.com/office/drawing/2014/main" id="{6A52166E-5DA9-4AA1-9355-E8DBFDD90AEB}"/>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it-IT" noProof="0" smtClean="0"/>
              <a:pPr/>
              <a:t>‹N›</a:t>
            </a:fld>
            <a:endParaRPr lang="it-IT" noProof="0"/>
          </a:p>
        </p:txBody>
      </p:sp>
    </p:spTree>
    <p:extLst>
      <p:ext uri="{BB962C8B-B14F-4D97-AF65-F5344CB8AC3E}">
        <p14:creationId xmlns:p14="http://schemas.microsoft.com/office/powerpoint/2010/main" val="964095946"/>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Metà immagine titolo contenuto e barra forme in alto">
    <p:spTree>
      <p:nvGrpSpPr>
        <p:cNvPr id="1" name=""/>
        <p:cNvGrpSpPr/>
        <p:nvPr/>
      </p:nvGrpSpPr>
      <p:grpSpPr>
        <a:xfrm>
          <a:off x="0" y="0"/>
          <a:ext cx="0" cy="0"/>
          <a:chOff x="0" y="0"/>
          <a:chExt cx="0" cy="0"/>
        </a:xfrm>
      </p:grpSpPr>
      <p:sp>
        <p:nvSpPr>
          <p:cNvPr id="11" name="Rettangolo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2" name="Titolo 1">
            <a:extLst>
              <a:ext uri="{FF2B5EF4-FFF2-40B4-BE49-F238E27FC236}">
                <a16:creationId xmlns:a16="http://schemas.microsoft.com/office/drawing/2014/main" id="{9015F2E0-A9EE-4095-8DFC-C3BBA80FAEEE}"/>
              </a:ext>
            </a:extLst>
          </p:cNvPr>
          <p:cNvSpPr>
            <a:spLocks noGrp="1"/>
          </p:cNvSpPr>
          <p:nvPr>
            <p:ph type="title"/>
          </p:nvPr>
        </p:nvSpPr>
        <p:spPr>
          <a:xfrm>
            <a:off x="548640" y="3735623"/>
            <a:ext cx="10805160" cy="707886"/>
          </a:xfrm>
        </p:spPr>
        <p:txBody>
          <a:bodyPr lIns="91440" rtlCol="0" anchor="t">
            <a:normAutofit/>
          </a:bodyPr>
          <a:lstStyle>
            <a:lvl1pPr>
              <a:lnSpc>
                <a:spcPct val="100000"/>
              </a:lnSpc>
              <a:defRPr sz="4000" b="0">
                <a:latin typeface="+mj-lt"/>
              </a:defRPr>
            </a:lvl1pPr>
          </a:lstStyle>
          <a:p>
            <a:pPr rtl="0"/>
            <a:r>
              <a:rPr lang="it-IT" noProof="0"/>
              <a:t>Fare clic per modificare lo stile del titolo dello schema</a:t>
            </a:r>
          </a:p>
        </p:txBody>
      </p:sp>
      <p:sp>
        <p:nvSpPr>
          <p:cNvPr id="7" name="Segnaposto contenuto 6">
            <a:extLst>
              <a:ext uri="{FF2B5EF4-FFF2-40B4-BE49-F238E27FC236}">
                <a16:creationId xmlns:a16="http://schemas.microsoft.com/office/drawing/2014/main" id="{35FB90DC-1879-4B22-883B-7444D1A858EC}"/>
              </a:ext>
            </a:extLst>
          </p:cNvPr>
          <p:cNvSpPr>
            <a:spLocks noGrp="1"/>
          </p:cNvSpPr>
          <p:nvPr>
            <p:ph sz="quarter" idx="13" hasCustomPrompt="1"/>
          </p:nvPr>
        </p:nvSpPr>
        <p:spPr>
          <a:xfrm>
            <a:off x="548640" y="4617492"/>
            <a:ext cx="9890759" cy="1527048"/>
          </a:xfrm>
        </p:spPr>
        <p:txBody>
          <a:bodyPr lIns="91440" rIns="91440" rtlCol="0">
            <a:normAutofit/>
          </a:bodyPr>
          <a:lstStyle>
            <a:lvl1pPr>
              <a:defRPr sz="1800"/>
            </a:lvl1pPr>
            <a:lvl2pPr>
              <a:defRPr sz="1600"/>
            </a:lvl2pPr>
            <a:lvl3pPr>
              <a:defRPr sz="1400"/>
            </a:lvl3pPr>
            <a:lvl4pPr>
              <a:defRPr sz="1200"/>
            </a:lvl4pPr>
            <a:lvl5pPr>
              <a:defRPr sz="1200"/>
            </a:lvl5pPr>
          </a:lstStyle>
          <a:p>
            <a:pPr lvl="0" rtl="0"/>
            <a:r>
              <a:rPr lang="it-IT" noProof="0"/>
              <a:t>Fare clic per modificare lo stile del titolo</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9" name="Segnaposto immagine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112976"/>
            <a:ext cx="12191999" cy="3278423"/>
          </a:xfrm>
        </p:spPr>
        <p:txBody>
          <a:bodyPr rtlCol="0" anchor="ctr"/>
          <a:lstStyle>
            <a:lvl1pPr marL="0" indent="0" algn="ctr">
              <a:buNone/>
              <a:defRPr>
                <a:solidFill>
                  <a:schemeClr val="bg1">
                    <a:lumMod val="50000"/>
                  </a:schemeClr>
                </a:solidFill>
              </a:defRPr>
            </a:lvl1pPr>
          </a:lstStyle>
          <a:p>
            <a:pPr rtl="0"/>
            <a:r>
              <a:rPr lang="it-IT" noProof="0"/>
              <a:t>Inserisci immagine</a:t>
            </a:r>
          </a:p>
        </p:txBody>
      </p:sp>
      <p:sp>
        <p:nvSpPr>
          <p:cNvPr id="12" name="Segnaposto numero diapositiva 5">
            <a:extLst>
              <a:ext uri="{FF2B5EF4-FFF2-40B4-BE49-F238E27FC236}">
                <a16:creationId xmlns:a16="http://schemas.microsoft.com/office/drawing/2014/main" id="{E9FF8476-DF8C-4276-8CF6-44BC91B88C2C}"/>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it-IT" noProof="0" smtClean="0"/>
              <a:pPr/>
              <a:t>‹N›</a:t>
            </a:fld>
            <a:endParaRPr lang="it-IT" noProof="0"/>
          </a:p>
        </p:txBody>
      </p:sp>
    </p:spTree>
    <p:extLst>
      <p:ext uri="{BB962C8B-B14F-4D97-AF65-F5344CB8AC3E}">
        <p14:creationId xmlns:p14="http://schemas.microsoft.com/office/powerpoint/2010/main" val="127005339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Metà immagine titolo due colonne contenuto e barra forme in alto">
    <p:spTree>
      <p:nvGrpSpPr>
        <p:cNvPr id="1" name=""/>
        <p:cNvGrpSpPr/>
        <p:nvPr/>
      </p:nvGrpSpPr>
      <p:grpSpPr>
        <a:xfrm>
          <a:off x="0" y="0"/>
          <a:ext cx="0" cy="0"/>
          <a:chOff x="0" y="0"/>
          <a:chExt cx="0" cy="0"/>
        </a:xfrm>
      </p:grpSpPr>
      <p:sp>
        <p:nvSpPr>
          <p:cNvPr id="11" name="Rettangolo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2" name="Titolo 1">
            <a:extLst>
              <a:ext uri="{FF2B5EF4-FFF2-40B4-BE49-F238E27FC236}">
                <a16:creationId xmlns:a16="http://schemas.microsoft.com/office/drawing/2014/main" id="{9015F2E0-A9EE-4095-8DFC-C3BBA80FAEEE}"/>
              </a:ext>
            </a:extLst>
          </p:cNvPr>
          <p:cNvSpPr>
            <a:spLocks noGrp="1"/>
          </p:cNvSpPr>
          <p:nvPr>
            <p:ph type="title"/>
          </p:nvPr>
        </p:nvSpPr>
        <p:spPr>
          <a:xfrm>
            <a:off x="548640" y="3735623"/>
            <a:ext cx="11109960" cy="707886"/>
          </a:xfrm>
        </p:spPr>
        <p:txBody>
          <a:bodyPr lIns="91440" rtlCol="0" anchor="t">
            <a:normAutofit/>
          </a:bodyPr>
          <a:lstStyle>
            <a:lvl1pPr>
              <a:lnSpc>
                <a:spcPct val="100000"/>
              </a:lnSpc>
              <a:defRPr sz="4000" b="0">
                <a:latin typeface="+mj-lt"/>
              </a:defRPr>
            </a:lvl1pPr>
          </a:lstStyle>
          <a:p>
            <a:pPr rtl="0"/>
            <a:r>
              <a:rPr lang="it-IT" noProof="0"/>
              <a:t>Fare clic per modificare lo stile del titolo dello schema</a:t>
            </a:r>
          </a:p>
        </p:txBody>
      </p:sp>
      <p:sp>
        <p:nvSpPr>
          <p:cNvPr id="7" name="Segnaposto contenuto 6">
            <a:extLst>
              <a:ext uri="{FF2B5EF4-FFF2-40B4-BE49-F238E27FC236}">
                <a16:creationId xmlns:a16="http://schemas.microsoft.com/office/drawing/2014/main" id="{35FB90DC-1879-4B22-883B-7444D1A858EC}"/>
              </a:ext>
            </a:extLst>
          </p:cNvPr>
          <p:cNvSpPr>
            <a:spLocks noGrp="1"/>
          </p:cNvSpPr>
          <p:nvPr>
            <p:ph sz="quarter" idx="13" hasCustomPrompt="1"/>
          </p:nvPr>
        </p:nvSpPr>
        <p:spPr>
          <a:xfrm>
            <a:off x="548641" y="4617492"/>
            <a:ext cx="5212080" cy="1527048"/>
          </a:xfrm>
        </p:spPr>
        <p:txBody>
          <a:bodyPr lIns="91440" rIns="91440" rtlCol="0">
            <a:normAutofit/>
          </a:bodyPr>
          <a:lstStyle>
            <a:lvl1pPr>
              <a:defRPr sz="1800"/>
            </a:lvl1pPr>
            <a:lvl2pPr>
              <a:defRPr sz="1600"/>
            </a:lvl2pPr>
            <a:lvl3pPr>
              <a:defRPr sz="1400"/>
            </a:lvl3pPr>
            <a:lvl4pPr>
              <a:defRPr sz="1200"/>
            </a:lvl4pPr>
            <a:lvl5pPr>
              <a:defRPr sz="1200"/>
            </a:lvl5pPr>
          </a:lstStyle>
          <a:p>
            <a:pPr lvl="0" rtl="0"/>
            <a:r>
              <a:rPr lang="it-IT" noProof="0"/>
              <a:t>Fare clic per modificare lo stile del titolo</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9" name="Segnaposto immagine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112976"/>
            <a:ext cx="12191999" cy="3278423"/>
          </a:xfrm>
        </p:spPr>
        <p:txBody>
          <a:bodyPr rtlCol="0" anchor="ctr"/>
          <a:lstStyle>
            <a:lvl1pPr marL="0" indent="0" algn="ctr">
              <a:buNone/>
              <a:defRPr>
                <a:solidFill>
                  <a:schemeClr val="bg1">
                    <a:lumMod val="50000"/>
                  </a:schemeClr>
                </a:solidFill>
              </a:defRPr>
            </a:lvl1pPr>
          </a:lstStyle>
          <a:p>
            <a:pPr rtl="0"/>
            <a:r>
              <a:rPr lang="it-IT" noProof="0"/>
              <a:t>Inserisci immagine</a:t>
            </a:r>
          </a:p>
        </p:txBody>
      </p:sp>
      <p:sp>
        <p:nvSpPr>
          <p:cNvPr id="12" name="Segnaposto contenuto 6">
            <a:extLst>
              <a:ext uri="{FF2B5EF4-FFF2-40B4-BE49-F238E27FC236}">
                <a16:creationId xmlns:a16="http://schemas.microsoft.com/office/drawing/2014/main" id="{E93A96C6-A4F2-43F1-A47D-0D52EF29954B}"/>
              </a:ext>
            </a:extLst>
          </p:cNvPr>
          <p:cNvSpPr>
            <a:spLocks noGrp="1"/>
          </p:cNvSpPr>
          <p:nvPr>
            <p:ph sz="quarter" idx="19" hasCustomPrompt="1"/>
          </p:nvPr>
        </p:nvSpPr>
        <p:spPr>
          <a:xfrm>
            <a:off x="6446520" y="4617492"/>
            <a:ext cx="5212080" cy="1527048"/>
          </a:xfrm>
        </p:spPr>
        <p:txBody>
          <a:bodyPr lIns="91440" rIns="91440" rtlCol="0">
            <a:normAutofit/>
          </a:bodyPr>
          <a:lstStyle>
            <a:lvl1pPr>
              <a:defRPr sz="1800"/>
            </a:lvl1pPr>
            <a:lvl2pPr>
              <a:defRPr sz="1600"/>
            </a:lvl2pPr>
            <a:lvl3pPr>
              <a:defRPr sz="1400"/>
            </a:lvl3pPr>
            <a:lvl4pPr>
              <a:defRPr sz="1200"/>
            </a:lvl4pPr>
            <a:lvl5pPr>
              <a:defRPr sz="1200"/>
            </a:lvl5pPr>
          </a:lstStyle>
          <a:p>
            <a:pPr lvl="0" rtl="0"/>
            <a:r>
              <a:rPr lang="it-IT" noProof="0"/>
              <a:t>Fare clic per modificare lo stile del titolo</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14" name="Segnaposto numero diapositiva 5">
            <a:extLst>
              <a:ext uri="{FF2B5EF4-FFF2-40B4-BE49-F238E27FC236}">
                <a16:creationId xmlns:a16="http://schemas.microsoft.com/office/drawing/2014/main" id="{FC5AD12C-F7F6-431D-ABA4-F7E37CACEAC6}"/>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it-IT" noProof="0" smtClean="0"/>
              <a:pPr/>
              <a:t>‹N›</a:t>
            </a:fld>
            <a:endParaRPr lang="it-IT" noProof="0"/>
          </a:p>
        </p:txBody>
      </p:sp>
    </p:spTree>
    <p:extLst>
      <p:ext uri="{BB962C8B-B14F-4D97-AF65-F5344CB8AC3E}">
        <p14:creationId xmlns:p14="http://schemas.microsoft.com/office/powerpoint/2010/main" val="349003048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Metà immagine titolo due colonne contenuto e barra forme in alto">
    <p:spTree>
      <p:nvGrpSpPr>
        <p:cNvPr id="1" name=""/>
        <p:cNvGrpSpPr/>
        <p:nvPr/>
      </p:nvGrpSpPr>
      <p:grpSpPr>
        <a:xfrm>
          <a:off x="0" y="0"/>
          <a:ext cx="0" cy="0"/>
          <a:chOff x="0" y="0"/>
          <a:chExt cx="0" cy="0"/>
        </a:xfrm>
      </p:grpSpPr>
      <p:sp>
        <p:nvSpPr>
          <p:cNvPr id="11" name="Rettangolo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2" name="Titolo 1">
            <a:extLst>
              <a:ext uri="{FF2B5EF4-FFF2-40B4-BE49-F238E27FC236}">
                <a16:creationId xmlns:a16="http://schemas.microsoft.com/office/drawing/2014/main" id="{9015F2E0-A9EE-4095-8DFC-C3BBA80FAEEE}"/>
              </a:ext>
            </a:extLst>
          </p:cNvPr>
          <p:cNvSpPr>
            <a:spLocks noGrp="1"/>
          </p:cNvSpPr>
          <p:nvPr>
            <p:ph type="title"/>
          </p:nvPr>
        </p:nvSpPr>
        <p:spPr>
          <a:xfrm>
            <a:off x="1721698" y="3735622"/>
            <a:ext cx="5013960" cy="2408917"/>
          </a:xfrm>
        </p:spPr>
        <p:txBody>
          <a:bodyPr lIns="91440" rtlCol="0" anchor="t">
            <a:normAutofit/>
          </a:bodyPr>
          <a:lstStyle>
            <a:lvl1pPr>
              <a:lnSpc>
                <a:spcPct val="100000"/>
              </a:lnSpc>
              <a:defRPr sz="4000" b="0">
                <a:latin typeface="+mj-lt"/>
              </a:defRPr>
            </a:lvl1pPr>
          </a:lstStyle>
          <a:p>
            <a:pPr rtl="0"/>
            <a:r>
              <a:rPr lang="it-IT" noProof="0"/>
              <a:t>Fare clic per modificare lo stile del titolo dello schema</a:t>
            </a:r>
          </a:p>
        </p:txBody>
      </p:sp>
      <p:sp>
        <p:nvSpPr>
          <p:cNvPr id="9" name="Segnaposto immagine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112976"/>
            <a:ext cx="12191999" cy="3278423"/>
          </a:xfrm>
        </p:spPr>
        <p:txBody>
          <a:bodyPr rtlCol="0" anchor="ctr"/>
          <a:lstStyle>
            <a:lvl1pPr marL="0" indent="0" algn="ctr">
              <a:buNone/>
              <a:defRPr>
                <a:solidFill>
                  <a:schemeClr val="bg1">
                    <a:lumMod val="50000"/>
                  </a:schemeClr>
                </a:solidFill>
              </a:defRPr>
            </a:lvl1pPr>
          </a:lstStyle>
          <a:p>
            <a:pPr rtl="0"/>
            <a:r>
              <a:rPr lang="it-IT" noProof="0"/>
              <a:t>Inserire immagine</a:t>
            </a:r>
          </a:p>
        </p:txBody>
      </p:sp>
      <p:sp>
        <p:nvSpPr>
          <p:cNvPr id="13" name="Segnaposto testo 16">
            <a:extLst>
              <a:ext uri="{FF2B5EF4-FFF2-40B4-BE49-F238E27FC236}">
                <a16:creationId xmlns:a16="http://schemas.microsoft.com/office/drawing/2014/main" id="{38376498-C218-4EDB-8416-A59802EF2018}"/>
              </a:ext>
              <a:ext uri="{C183D7F6-B498-43B3-948B-1728B52AA6E4}">
                <adec:decorative xmlns:adec="http://schemas.microsoft.com/office/drawing/2017/decorative" val="1"/>
              </a:ext>
            </a:extLst>
          </p:cNvPr>
          <p:cNvSpPr>
            <a:spLocks noGrp="1"/>
          </p:cNvSpPr>
          <p:nvPr>
            <p:ph type="body" sz="quarter" idx="20" hasCustomPrompt="1"/>
          </p:nvPr>
        </p:nvSpPr>
        <p:spPr>
          <a:xfrm>
            <a:off x="7239000" y="1981199"/>
            <a:ext cx="4389542" cy="4163339"/>
          </a:xfrm>
          <a:solidFill>
            <a:schemeClr val="bg1"/>
          </a:solidFill>
          <a:ln w="28575">
            <a:solidFill>
              <a:schemeClr val="accent2"/>
            </a:solidFill>
          </a:ln>
          <a:effectLst/>
        </p:spPr>
        <p:txBody>
          <a:bodyPr rtlCol="0"/>
          <a:lstStyle>
            <a:lvl1pPr marL="0" indent="0">
              <a:buNone/>
              <a:defRPr>
                <a:solidFill>
                  <a:schemeClr val="tx1">
                    <a:alpha val="0"/>
                  </a:schemeClr>
                </a:solidFill>
              </a:defRPr>
            </a:lvl1pPr>
          </a:lstStyle>
          <a:p>
            <a:pPr lvl="0" rtl="0"/>
            <a:r>
              <a:rPr lang="it-IT" noProof="0"/>
              <a:t>I</a:t>
            </a:r>
          </a:p>
        </p:txBody>
      </p:sp>
      <p:sp>
        <p:nvSpPr>
          <p:cNvPr id="12" name="Segnaposto contenuto 6">
            <a:extLst>
              <a:ext uri="{FF2B5EF4-FFF2-40B4-BE49-F238E27FC236}">
                <a16:creationId xmlns:a16="http://schemas.microsoft.com/office/drawing/2014/main" id="{E93A96C6-A4F2-43F1-A47D-0D52EF29954B}"/>
              </a:ext>
            </a:extLst>
          </p:cNvPr>
          <p:cNvSpPr>
            <a:spLocks noGrp="1"/>
          </p:cNvSpPr>
          <p:nvPr>
            <p:ph sz="quarter" idx="19" hasCustomPrompt="1"/>
          </p:nvPr>
        </p:nvSpPr>
        <p:spPr>
          <a:xfrm>
            <a:off x="7589520" y="2286000"/>
            <a:ext cx="3688080" cy="3581400"/>
          </a:xfrm>
        </p:spPr>
        <p:txBody>
          <a:bodyPr lIns="91440" rIns="91440" rtlCol="0">
            <a:normAutofit/>
          </a:bodyPr>
          <a:lstStyle>
            <a:lvl1pPr marL="0" indent="0">
              <a:lnSpc>
                <a:spcPct val="100000"/>
              </a:lnSpc>
              <a:spcBef>
                <a:spcPts val="0"/>
              </a:spcBef>
              <a:spcAft>
                <a:spcPts val="0"/>
              </a:spcAft>
              <a:buNone/>
              <a:defRPr sz="3200">
                <a:solidFill>
                  <a:schemeClr val="accent2"/>
                </a:solidFill>
              </a:defRPr>
            </a:lvl1pPr>
            <a:lvl2pPr>
              <a:defRPr sz="1600"/>
            </a:lvl2pPr>
            <a:lvl3pPr>
              <a:defRPr sz="1400"/>
            </a:lvl3pPr>
            <a:lvl4pPr>
              <a:defRPr sz="1200"/>
            </a:lvl4pPr>
            <a:lvl5pPr>
              <a:defRPr sz="1200"/>
            </a:lvl5pPr>
          </a:lstStyle>
          <a:p>
            <a:pPr lvl="0" rtl="0"/>
            <a:r>
              <a:rPr lang="it-IT" noProof="0"/>
              <a:t>Contenuto importante</a:t>
            </a:r>
          </a:p>
        </p:txBody>
      </p:sp>
      <p:sp>
        <p:nvSpPr>
          <p:cNvPr id="8" name="Segnaposto immagine 7">
            <a:extLst>
              <a:ext uri="{FF2B5EF4-FFF2-40B4-BE49-F238E27FC236}">
                <a16:creationId xmlns:a16="http://schemas.microsoft.com/office/drawing/2014/main" id="{1EC81B64-070E-43F3-BCB5-833AB965D638}"/>
              </a:ext>
              <a:ext uri="{C183D7F6-B498-43B3-948B-1728B52AA6E4}">
                <adec:decorative xmlns:adec="http://schemas.microsoft.com/office/drawing/2017/decorative" val="1"/>
              </a:ext>
            </a:extLst>
          </p:cNvPr>
          <p:cNvSpPr>
            <a:spLocks noGrp="1"/>
          </p:cNvSpPr>
          <p:nvPr>
            <p:ph type="pic" sz="quarter" idx="21" hasCustomPrompt="1"/>
          </p:nvPr>
        </p:nvSpPr>
        <p:spPr>
          <a:xfrm>
            <a:off x="548944" y="3717925"/>
            <a:ext cx="914400" cy="930275"/>
          </a:xfrm>
        </p:spPr>
        <p:txBody>
          <a:bodyPr rtlCol="0" anchor="ctr"/>
          <a:lstStyle>
            <a:lvl1pPr marL="0" indent="0" algn="ctr">
              <a:buNone/>
              <a:defRPr/>
            </a:lvl1pPr>
          </a:lstStyle>
          <a:p>
            <a:pPr rtl="0"/>
            <a:r>
              <a:rPr lang="it-IT" noProof="0"/>
              <a:t>Icona</a:t>
            </a:r>
          </a:p>
        </p:txBody>
      </p:sp>
      <p:sp>
        <p:nvSpPr>
          <p:cNvPr id="15" name="Segnaposto numero diapositiva 5">
            <a:extLst>
              <a:ext uri="{FF2B5EF4-FFF2-40B4-BE49-F238E27FC236}">
                <a16:creationId xmlns:a16="http://schemas.microsoft.com/office/drawing/2014/main" id="{8D5893EC-1256-429B-9581-379342C2368B}"/>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it-IT" noProof="0" smtClean="0"/>
              <a:pPr/>
              <a:t>‹N›</a:t>
            </a:fld>
            <a:endParaRPr lang="it-IT" noProof="0"/>
          </a:p>
        </p:txBody>
      </p:sp>
    </p:spTree>
    <p:extLst>
      <p:ext uri="{BB962C8B-B14F-4D97-AF65-F5344CB8AC3E}">
        <p14:creationId xmlns:p14="http://schemas.microsoft.com/office/powerpoint/2010/main" val="1666431938"/>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Metà immagine immagini multiple titolo due colonne contenuto e barra forme in alto">
    <p:spTree>
      <p:nvGrpSpPr>
        <p:cNvPr id="1" name=""/>
        <p:cNvGrpSpPr/>
        <p:nvPr/>
      </p:nvGrpSpPr>
      <p:grpSpPr>
        <a:xfrm>
          <a:off x="0" y="0"/>
          <a:ext cx="0" cy="0"/>
          <a:chOff x="0" y="0"/>
          <a:chExt cx="0" cy="0"/>
        </a:xfrm>
      </p:grpSpPr>
      <p:sp>
        <p:nvSpPr>
          <p:cNvPr id="11" name="Rettangolo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2" name="Titolo 1">
            <a:extLst>
              <a:ext uri="{FF2B5EF4-FFF2-40B4-BE49-F238E27FC236}">
                <a16:creationId xmlns:a16="http://schemas.microsoft.com/office/drawing/2014/main" id="{9015F2E0-A9EE-4095-8DFC-C3BBA80FAEEE}"/>
              </a:ext>
            </a:extLst>
          </p:cNvPr>
          <p:cNvSpPr>
            <a:spLocks noGrp="1"/>
          </p:cNvSpPr>
          <p:nvPr>
            <p:ph type="title"/>
          </p:nvPr>
        </p:nvSpPr>
        <p:spPr>
          <a:xfrm>
            <a:off x="7315200" y="4176259"/>
            <a:ext cx="4343400" cy="1968280"/>
          </a:xfrm>
        </p:spPr>
        <p:txBody>
          <a:bodyPr lIns="91440" rtlCol="0" anchor="t">
            <a:normAutofit/>
          </a:bodyPr>
          <a:lstStyle>
            <a:lvl1pPr>
              <a:lnSpc>
                <a:spcPct val="100000"/>
              </a:lnSpc>
              <a:defRPr sz="4000" b="0">
                <a:latin typeface="+mj-lt"/>
              </a:defRPr>
            </a:lvl1pPr>
          </a:lstStyle>
          <a:p>
            <a:pPr rtl="0"/>
            <a:r>
              <a:rPr lang="it-IT" noProof="0"/>
              <a:t>Fare clic per modificare lo stile del titolo dello schema</a:t>
            </a:r>
          </a:p>
        </p:txBody>
      </p:sp>
      <p:sp>
        <p:nvSpPr>
          <p:cNvPr id="9" name="Segnaposto immagine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112976"/>
            <a:ext cx="12191999" cy="3278423"/>
          </a:xfrm>
        </p:spPr>
        <p:txBody>
          <a:bodyPr rtlCol="0" anchor="ctr"/>
          <a:lstStyle>
            <a:lvl1pPr marL="0" indent="0" algn="ctr">
              <a:buNone/>
              <a:defRPr>
                <a:solidFill>
                  <a:schemeClr val="bg1">
                    <a:lumMod val="50000"/>
                  </a:schemeClr>
                </a:solidFill>
              </a:defRPr>
            </a:lvl1pPr>
          </a:lstStyle>
          <a:p>
            <a:pPr rtl="0"/>
            <a:r>
              <a:rPr lang="it-IT" noProof="0"/>
              <a:t>Inserire immagine</a:t>
            </a:r>
          </a:p>
        </p:txBody>
      </p:sp>
      <p:sp>
        <p:nvSpPr>
          <p:cNvPr id="14" name="Segnaposto immagine 8">
            <a:extLst>
              <a:ext uri="{FF2B5EF4-FFF2-40B4-BE49-F238E27FC236}">
                <a16:creationId xmlns:a16="http://schemas.microsoft.com/office/drawing/2014/main" id="{96DE17A8-F4B7-4571-A6E8-FD28BA425B19}"/>
              </a:ext>
              <a:ext uri="{C183D7F6-B498-43B3-948B-1728B52AA6E4}">
                <adec:decorative xmlns:adec="http://schemas.microsoft.com/office/drawing/2017/decorative" val="1"/>
              </a:ext>
            </a:extLst>
          </p:cNvPr>
          <p:cNvSpPr>
            <a:spLocks noGrp="1"/>
          </p:cNvSpPr>
          <p:nvPr>
            <p:ph type="pic" sz="quarter" idx="19" hasCustomPrompt="1"/>
          </p:nvPr>
        </p:nvSpPr>
        <p:spPr>
          <a:xfrm>
            <a:off x="542834" y="1066801"/>
            <a:ext cx="3505199" cy="5077738"/>
          </a:xfrm>
          <a:solidFill>
            <a:schemeClr val="bg1"/>
          </a:solidFill>
          <a:effectLst>
            <a:outerShdw blurRad="50800" dist="38100" dir="2700000" algn="tl" rotWithShape="0">
              <a:prstClr val="black">
                <a:alpha val="40000"/>
              </a:prstClr>
            </a:outerShdw>
          </a:effectLst>
        </p:spPr>
        <p:txBody>
          <a:bodyPr rtlCol="0" anchor="ctr"/>
          <a:lstStyle>
            <a:lvl1pPr marL="0" indent="0" algn="ctr">
              <a:buNone/>
              <a:defRPr>
                <a:solidFill>
                  <a:schemeClr val="bg1">
                    <a:lumMod val="50000"/>
                  </a:schemeClr>
                </a:solidFill>
              </a:defRPr>
            </a:lvl1pPr>
          </a:lstStyle>
          <a:p>
            <a:pPr rtl="0"/>
            <a:r>
              <a:rPr lang="it-IT" noProof="0"/>
              <a:t>Inserire immagine</a:t>
            </a:r>
          </a:p>
        </p:txBody>
      </p:sp>
      <p:sp>
        <p:nvSpPr>
          <p:cNvPr id="15" name="Segnaposto immagine 8">
            <a:extLst>
              <a:ext uri="{FF2B5EF4-FFF2-40B4-BE49-F238E27FC236}">
                <a16:creationId xmlns:a16="http://schemas.microsoft.com/office/drawing/2014/main" id="{9D9A0502-98A2-467D-BE1C-CE8391C73BF4}"/>
              </a:ext>
              <a:ext uri="{C183D7F6-B498-43B3-948B-1728B52AA6E4}">
                <adec:decorative xmlns:adec="http://schemas.microsoft.com/office/drawing/2017/decorative" val="1"/>
              </a:ext>
            </a:extLst>
          </p:cNvPr>
          <p:cNvSpPr>
            <a:spLocks noGrp="1"/>
          </p:cNvSpPr>
          <p:nvPr>
            <p:ph type="pic" sz="quarter" idx="20" hasCustomPrompt="1"/>
          </p:nvPr>
        </p:nvSpPr>
        <p:spPr>
          <a:xfrm>
            <a:off x="4191000" y="4343400"/>
            <a:ext cx="2743200" cy="1801138"/>
          </a:xfrm>
          <a:solidFill>
            <a:schemeClr val="bg1"/>
          </a:solidFill>
          <a:effectLst>
            <a:outerShdw blurRad="50800" dist="38100" dir="2700000" algn="tl" rotWithShape="0">
              <a:prstClr val="black">
                <a:alpha val="40000"/>
              </a:prstClr>
            </a:outerShdw>
          </a:effectLst>
        </p:spPr>
        <p:txBody>
          <a:bodyPr rtlCol="0" anchor="ctr"/>
          <a:lstStyle>
            <a:lvl1pPr marL="0" indent="0" algn="ctr">
              <a:buNone/>
              <a:defRPr>
                <a:solidFill>
                  <a:schemeClr val="bg1">
                    <a:lumMod val="50000"/>
                  </a:schemeClr>
                </a:solidFill>
              </a:defRPr>
            </a:lvl1pPr>
          </a:lstStyle>
          <a:p>
            <a:pPr rtl="0"/>
            <a:r>
              <a:rPr lang="it-IT" noProof="0"/>
              <a:t>Inserire immagine</a:t>
            </a:r>
          </a:p>
        </p:txBody>
      </p:sp>
      <p:sp>
        <p:nvSpPr>
          <p:cNvPr id="16" name="Segnaposto immagine 8">
            <a:extLst>
              <a:ext uri="{FF2B5EF4-FFF2-40B4-BE49-F238E27FC236}">
                <a16:creationId xmlns:a16="http://schemas.microsoft.com/office/drawing/2014/main" id="{8298DB4E-3B92-4CA4-852A-9F647E7219A4}"/>
              </a:ext>
              <a:ext uri="{C183D7F6-B498-43B3-948B-1728B52AA6E4}">
                <adec:decorative xmlns:adec="http://schemas.microsoft.com/office/drawing/2017/decorative" val="1"/>
              </a:ext>
            </a:extLst>
          </p:cNvPr>
          <p:cNvSpPr>
            <a:spLocks noGrp="1"/>
          </p:cNvSpPr>
          <p:nvPr>
            <p:ph type="pic" sz="quarter" idx="21" hasCustomPrompt="1"/>
          </p:nvPr>
        </p:nvSpPr>
        <p:spPr>
          <a:xfrm>
            <a:off x="4191000" y="1066801"/>
            <a:ext cx="2743200" cy="3126023"/>
          </a:xfrm>
          <a:solidFill>
            <a:schemeClr val="bg1"/>
          </a:solidFill>
          <a:effectLst>
            <a:outerShdw blurRad="50800" dist="38100" dir="2700000" algn="tl" rotWithShape="0">
              <a:prstClr val="black">
                <a:alpha val="40000"/>
              </a:prstClr>
            </a:outerShdw>
          </a:effectLst>
        </p:spPr>
        <p:txBody>
          <a:bodyPr rtlCol="0" anchor="ctr"/>
          <a:lstStyle>
            <a:lvl1pPr marL="0" indent="0" algn="ctr">
              <a:buNone/>
              <a:defRPr>
                <a:solidFill>
                  <a:schemeClr val="bg1">
                    <a:lumMod val="50000"/>
                  </a:schemeClr>
                </a:solidFill>
              </a:defRPr>
            </a:lvl1pPr>
          </a:lstStyle>
          <a:p>
            <a:pPr rtl="0"/>
            <a:r>
              <a:rPr lang="it-IT" noProof="0"/>
              <a:t>Inserisci immagine</a:t>
            </a:r>
          </a:p>
        </p:txBody>
      </p:sp>
      <p:sp>
        <p:nvSpPr>
          <p:cNvPr id="13" name="Segnaposto numero diapositiva 5">
            <a:extLst>
              <a:ext uri="{FF2B5EF4-FFF2-40B4-BE49-F238E27FC236}">
                <a16:creationId xmlns:a16="http://schemas.microsoft.com/office/drawing/2014/main" id="{2E528B4D-15E8-4161-96F7-75D0217AD20C}"/>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it-IT" noProof="0" smtClean="0"/>
              <a:pPr/>
              <a:t>‹N›</a:t>
            </a:fld>
            <a:endParaRPr lang="it-IT" noProof="0"/>
          </a:p>
        </p:txBody>
      </p:sp>
    </p:spTree>
    <p:extLst>
      <p:ext uri="{BB962C8B-B14F-4D97-AF65-F5344CB8AC3E}">
        <p14:creationId xmlns:p14="http://schemas.microsoft.com/office/powerpoint/2010/main" val="226942956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mmagine intera con barra in alto">
    <p:spTree>
      <p:nvGrpSpPr>
        <p:cNvPr id="1" name=""/>
        <p:cNvGrpSpPr/>
        <p:nvPr/>
      </p:nvGrpSpPr>
      <p:grpSpPr>
        <a:xfrm>
          <a:off x="0" y="0"/>
          <a:ext cx="0" cy="0"/>
          <a:chOff x="0" y="0"/>
          <a:chExt cx="0" cy="0"/>
        </a:xfrm>
      </p:grpSpPr>
      <p:sp>
        <p:nvSpPr>
          <p:cNvPr id="11" name="Rettangolo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9" name="Segnaposto immagine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112976"/>
            <a:ext cx="12191999" cy="6745024"/>
          </a:xfrm>
          <a:prstGeom prst="rect">
            <a:avLst/>
          </a:prstGeom>
        </p:spPr>
        <p:txBody>
          <a:bodyPr rtlCol="0" anchor="ctr"/>
          <a:lstStyle>
            <a:lvl1pPr marL="0" indent="0" algn="ctr">
              <a:buNone/>
              <a:defRPr>
                <a:solidFill>
                  <a:schemeClr val="bg1">
                    <a:lumMod val="50000"/>
                  </a:schemeClr>
                </a:solidFill>
              </a:defRPr>
            </a:lvl1pPr>
          </a:lstStyle>
          <a:p>
            <a:pPr rtl="0"/>
            <a:r>
              <a:rPr lang="it-IT" noProof="0"/>
              <a:t>Inserisci immagine</a:t>
            </a:r>
          </a:p>
        </p:txBody>
      </p:sp>
      <p:sp>
        <p:nvSpPr>
          <p:cNvPr id="10" name="Segnaposto numero diapositiva 5">
            <a:extLst>
              <a:ext uri="{FF2B5EF4-FFF2-40B4-BE49-F238E27FC236}">
                <a16:creationId xmlns:a16="http://schemas.microsoft.com/office/drawing/2014/main" id="{7C67066A-9B9E-468B-97C6-94BF615FA94E}"/>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it-IT" noProof="0" smtClean="0"/>
              <a:pPr/>
              <a:t>‹N›</a:t>
            </a:fld>
            <a:endParaRPr lang="it-IT" noProof="0"/>
          </a:p>
        </p:txBody>
      </p:sp>
      <p:sp>
        <p:nvSpPr>
          <p:cNvPr id="2" name="Titolo 1">
            <a:extLst>
              <a:ext uri="{FF2B5EF4-FFF2-40B4-BE49-F238E27FC236}">
                <a16:creationId xmlns:a16="http://schemas.microsoft.com/office/drawing/2014/main" id="{A82AF7E6-6C19-4A41-BFA5-44C4F2A371E9}"/>
              </a:ext>
            </a:extLst>
          </p:cNvPr>
          <p:cNvSpPr>
            <a:spLocks noGrp="1"/>
          </p:cNvSpPr>
          <p:nvPr>
            <p:ph type="title"/>
          </p:nvPr>
        </p:nvSpPr>
        <p:spPr>
          <a:xfrm>
            <a:off x="548640" y="548640"/>
            <a:ext cx="11106150" cy="518160"/>
          </a:xfrm>
        </p:spPr>
        <p:txBody>
          <a:bodyPr rtlCol="0"/>
          <a:lstStyle/>
          <a:p>
            <a:pPr rtl="0"/>
            <a:r>
              <a:rPr lang="it-IT" noProof="0"/>
              <a:t>Fare clic per modificare lo stile del titolo dello schema</a:t>
            </a:r>
          </a:p>
        </p:txBody>
      </p:sp>
    </p:spTree>
    <p:extLst>
      <p:ext uri="{BB962C8B-B14F-4D97-AF65-F5344CB8AC3E}">
        <p14:creationId xmlns:p14="http://schemas.microsoft.com/office/powerpoint/2010/main" val="31112475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mmagine intera">
    <p:spTree>
      <p:nvGrpSpPr>
        <p:cNvPr id="1" name=""/>
        <p:cNvGrpSpPr/>
        <p:nvPr/>
      </p:nvGrpSpPr>
      <p:grpSpPr>
        <a:xfrm>
          <a:off x="0" y="0"/>
          <a:ext cx="0" cy="0"/>
          <a:chOff x="0" y="0"/>
          <a:chExt cx="0" cy="0"/>
        </a:xfrm>
      </p:grpSpPr>
      <p:sp>
        <p:nvSpPr>
          <p:cNvPr id="9" name="Segnaposto immagine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0"/>
            <a:ext cx="12191999" cy="6858000"/>
          </a:xfrm>
          <a:prstGeom prst="rect">
            <a:avLst/>
          </a:prstGeom>
        </p:spPr>
        <p:txBody>
          <a:bodyPr rtlCol="0" anchor="ctr"/>
          <a:lstStyle>
            <a:lvl1pPr marL="0" indent="0" algn="ctr">
              <a:buNone/>
              <a:defRPr>
                <a:solidFill>
                  <a:schemeClr val="bg1">
                    <a:lumMod val="50000"/>
                  </a:schemeClr>
                </a:solidFill>
              </a:defRPr>
            </a:lvl1pPr>
          </a:lstStyle>
          <a:p>
            <a:pPr rtl="0"/>
            <a:r>
              <a:rPr lang="it-IT" noProof="0"/>
              <a:t>Inserisci immagine</a:t>
            </a:r>
          </a:p>
        </p:txBody>
      </p:sp>
      <p:sp>
        <p:nvSpPr>
          <p:cNvPr id="7" name="Segnaposto numero diapositiva 5">
            <a:extLst>
              <a:ext uri="{FF2B5EF4-FFF2-40B4-BE49-F238E27FC236}">
                <a16:creationId xmlns:a16="http://schemas.microsoft.com/office/drawing/2014/main" id="{9FC59837-0A86-4467-BB38-E2AC882F314B}"/>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it-IT" noProof="0" smtClean="0"/>
              <a:pPr/>
              <a:t>‹N›</a:t>
            </a:fld>
            <a:endParaRPr lang="it-IT" noProof="0"/>
          </a:p>
        </p:txBody>
      </p:sp>
      <p:sp>
        <p:nvSpPr>
          <p:cNvPr id="2" name="Titolo 1">
            <a:extLst>
              <a:ext uri="{FF2B5EF4-FFF2-40B4-BE49-F238E27FC236}">
                <a16:creationId xmlns:a16="http://schemas.microsoft.com/office/drawing/2014/main" id="{78857779-E765-4EC2-825C-B8E41285A0C7}"/>
              </a:ext>
            </a:extLst>
          </p:cNvPr>
          <p:cNvSpPr>
            <a:spLocks noGrp="1"/>
          </p:cNvSpPr>
          <p:nvPr>
            <p:ph type="title"/>
          </p:nvPr>
        </p:nvSpPr>
        <p:spPr>
          <a:xfrm>
            <a:off x="548640" y="548640"/>
            <a:ext cx="11106150" cy="518160"/>
          </a:xfrm>
        </p:spPr>
        <p:txBody>
          <a:bodyPr rtlCol="0"/>
          <a:lstStyle/>
          <a:p>
            <a:pPr rtl="0"/>
            <a:r>
              <a:rPr lang="it-IT" noProof="0"/>
              <a:t>Fare clic per modificare lo stile del titolo dello schema</a:t>
            </a:r>
          </a:p>
        </p:txBody>
      </p:sp>
    </p:spTree>
    <p:extLst>
      <p:ext uri="{BB962C8B-B14F-4D97-AF65-F5344CB8AC3E}">
        <p14:creationId xmlns:p14="http://schemas.microsoft.com/office/powerpoint/2010/main" val="1004607006"/>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Immagine intera">
    <p:spTree>
      <p:nvGrpSpPr>
        <p:cNvPr id="1" name=""/>
        <p:cNvGrpSpPr/>
        <p:nvPr/>
      </p:nvGrpSpPr>
      <p:grpSpPr>
        <a:xfrm>
          <a:off x="0" y="0"/>
          <a:ext cx="0" cy="0"/>
          <a:chOff x="0" y="0"/>
          <a:chExt cx="0" cy="0"/>
        </a:xfrm>
      </p:grpSpPr>
      <p:sp>
        <p:nvSpPr>
          <p:cNvPr id="9" name="Segnaposto immagine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0"/>
            <a:ext cx="12191999" cy="6858000"/>
          </a:xfrm>
          <a:prstGeom prst="rect">
            <a:avLst/>
          </a:prstGeom>
        </p:spPr>
        <p:txBody>
          <a:bodyPr rtlCol="0" anchor="ctr"/>
          <a:lstStyle>
            <a:lvl1pPr marL="0" indent="0" algn="ctr">
              <a:buNone/>
              <a:defRPr>
                <a:solidFill>
                  <a:schemeClr val="bg1">
                    <a:lumMod val="50000"/>
                  </a:schemeClr>
                </a:solidFill>
              </a:defRPr>
            </a:lvl1pPr>
          </a:lstStyle>
          <a:p>
            <a:pPr rtl="0"/>
            <a:r>
              <a:rPr lang="it-IT" noProof="0"/>
              <a:t>Inserisci immagine</a:t>
            </a:r>
          </a:p>
        </p:txBody>
      </p:sp>
      <p:sp>
        <p:nvSpPr>
          <p:cNvPr id="6" name="Segnaposto testo 16">
            <a:extLst>
              <a:ext uri="{FF2B5EF4-FFF2-40B4-BE49-F238E27FC236}">
                <a16:creationId xmlns:a16="http://schemas.microsoft.com/office/drawing/2014/main" id="{16932398-C947-4474-88D6-4117EC391CEF}"/>
              </a:ext>
              <a:ext uri="{C183D7F6-B498-43B3-948B-1728B52AA6E4}">
                <adec:decorative xmlns:adec="http://schemas.microsoft.com/office/drawing/2017/decorative" val="1"/>
              </a:ext>
            </a:extLst>
          </p:cNvPr>
          <p:cNvSpPr>
            <a:spLocks noGrp="1"/>
          </p:cNvSpPr>
          <p:nvPr>
            <p:ph type="body" sz="quarter" idx="20" hasCustomPrompt="1"/>
          </p:nvPr>
        </p:nvSpPr>
        <p:spPr>
          <a:xfrm>
            <a:off x="7261801" y="1189969"/>
            <a:ext cx="4389542" cy="4677431"/>
          </a:xfrm>
          <a:solidFill>
            <a:schemeClr val="bg1">
              <a:alpha val="88000"/>
            </a:schemeClr>
          </a:solidFill>
          <a:ln w="28575">
            <a:solidFill>
              <a:schemeClr val="accent2"/>
            </a:solidFill>
          </a:ln>
          <a:effectLst/>
        </p:spPr>
        <p:txBody>
          <a:bodyPr rtlCol="0"/>
          <a:lstStyle>
            <a:lvl1pPr marL="0" indent="0">
              <a:buNone/>
              <a:defRPr>
                <a:solidFill>
                  <a:schemeClr val="tx1">
                    <a:alpha val="0"/>
                  </a:schemeClr>
                </a:solidFill>
              </a:defRPr>
            </a:lvl1pPr>
          </a:lstStyle>
          <a:p>
            <a:pPr lvl="0" rtl="0"/>
            <a:r>
              <a:rPr lang="it-IT" noProof="0"/>
              <a:t>I</a:t>
            </a:r>
          </a:p>
        </p:txBody>
      </p:sp>
      <p:sp>
        <p:nvSpPr>
          <p:cNvPr id="7" name="Segnaposto contenuto 6">
            <a:extLst>
              <a:ext uri="{FF2B5EF4-FFF2-40B4-BE49-F238E27FC236}">
                <a16:creationId xmlns:a16="http://schemas.microsoft.com/office/drawing/2014/main" id="{88FDA84E-9F5D-4D50-8133-68FB098D7135}"/>
              </a:ext>
            </a:extLst>
          </p:cNvPr>
          <p:cNvSpPr>
            <a:spLocks noGrp="1"/>
          </p:cNvSpPr>
          <p:nvPr>
            <p:ph sz="quarter" idx="19" hasCustomPrompt="1"/>
          </p:nvPr>
        </p:nvSpPr>
        <p:spPr>
          <a:xfrm>
            <a:off x="7612321" y="1494770"/>
            <a:ext cx="3688080" cy="3915430"/>
          </a:xfrm>
        </p:spPr>
        <p:txBody>
          <a:bodyPr lIns="91440" rIns="91440" rtlCol="0">
            <a:normAutofit/>
          </a:bodyPr>
          <a:lstStyle>
            <a:lvl1pPr marL="0" indent="0">
              <a:lnSpc>
                <a:spcPct val="100000"/>
              </a:lnSpc>
              <a:spcBef>
                <a:spcPts val="0"/>
              </a:spcBef>
              <a:spcAft>
                <a:spcPts val="0"/>
              </a:spcAft>
              <a:buNone/>
              <a:defRPr sz="3200"/>
            </a:lvl1pPr>
            <a:lvl2pPr>
              <a:defRPr sz="1600"/>
            </a:lvl2pPr>
            <a:lvl3pPr>
              <a:defRPr sz="1400"/>
            </a:lvl3pPr>
            <a:lvl4pPr>
              <a:defRPr sz="1200"/>
            </a:lvl4pPr>
            <a:lvl5pPr>
              <a:defRPr sz="1200"/>
            </a:lvl5pPr>
          </a:lstStyle>
          <a:p>
            <a:pPr lvl="0" rtl="0"/>
            <a:r>
              <a:rPr lang="it-IT" noProof="0"/>
              <a:t>Contenuto importante</a:t>
            </a:r>
          </a:p>
        </p:txBody>
      </p:sp>
      <p:sp>
        <p:nvSpPr>
          <p:cNvPr id="10" name="Segnaposto numero diapositiva 5">
            <a:extLst>
              <a:ext uri="{FF2B5EF4-FFF2-40B4-BE49-F238E27FC236}">
                <a16:creationId xmlns:a16="http://schemas.microsoft.com/office/drawing/2014/main" id="{5AE16EF6-8987-4193-B346-1BEA14401CC6}"/>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it-IT" noProof="0" smtClean="0"/>
              <a:pPr/>
              <a:t>‹N›</a:t>
            </a:fld>
            <a:endParaRPr lang="it-IT" noProof="0"/>
          </a:p>
        </p:txBody>
      </p:sp>
      <p:sp>
        <p:nvSpPr>
          <p:cNvPr id="2" name="Titolo 1">
            <a:extLst>
              <a:ext uri="{FF2B5EF4-FFF2-40B4-BE49-F238E27FC236}">
                <a16:creationId xmlns:a16="http://schemas.microsoft.com/office/drawing/2014/main" id="{5E2D4840-4EB5-4438-9A16-D0006A68A19E}"/>
              </a:ext>
            </a:extLst>
          </p:cNvPr>
          <p:cNvSpPr>
            <a:spLocks noGrp="1"/>
          </p:cNvSpPr>
          <p:nvPr>
            <p:ph type="title"/>
          </p:nvPr>
        </p:nvSpPr>
        <p:spPr>
          <a:xfrm>
            <a:off x="548640" y="548640"/>
            <a:ext cx="11106150" cy="641329"/>
          </a:xfrm>
        </p:spPr>
        <p:txBody>
          <a:bodyPr rtlCol="0"/>
          <a:lstStyle/>
          <a:p>
            <a:pPr rtl="0"/>
            <a:r>
              <a:rPr lang="it-IT" noProof="0"/>
              <a:t>Fare clic per modificare lo stile del titolo dello schema</a:t>
            </a:r>
          </a:p>
        </p:txBody>
      </p:sp>
    </p:spTree>
    <p:extLst>
      <p:ext uri="{BB962C8B-B14F-4D97-AF65-F5344CB8AC3E}">
        <p14:creationId xmlns:p14="http://schemas.microsoft.com/office/powerpoint/2010/main" val="1691470651"/>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Slide titolo_Curry">
    <p:bg>
      <p:bgPr>
        <a:solidFill>
          <a:schemeClr val="bg1">
            <a:lumMod val="95000"/>
          </a:schemeClr>
        </a:solidFill>
        <a:effectLst/>
      </p:bgPr>
    </p:bg>
    <p:spTree>
      <p:nvGrpSpPr>
        <p:cNvPr id="1" name=""/>
        <p:cNvGrpSpPr/>
        <p:nvPr/>
      </p:nvGrpSpPr>
      <p:grpSpPr>
        <a:xfrm>
          <a:off x="0" y="0"/>
          <a:ext cx="0" cy="0"/>
          <a:chOff x="0" y="0"/>
          <a:chExt cx="0" cy="0"/>
        </a:xfrm>
      </p:grpSpPr>
      <p:sp>
        <p:nvSpPr>
          <p:cNvPr id="11" name="Segnaposto testo 16">
            <a:extLst>
              <a:ext uri="{FF2B5EF4-FFF2-40B4-BE49-F238E27FC236}">
                <a16:creationId xmlns:a16="http://schemas.microsoft.com/office/drawing/2014/main" id="{50D09E5B-B146-4D08-82EC-846DD89B0B87}"/>
              </a:ext>
              <a:ext uri="{C183D7F6-B498-43B3-948B-1728B52AA6E4}">
                <adec:decorative xmlns:adec="http://schemas.microsoft.com/office/drawing/2017/decorative" val="1"/>
              </a:ext>
            </a:extLst>
          </p:cNvPr>
          <p:cNvSpPr>
            <a:spLocks noGrp="1"/>
          </p:cNvSpPr>
          <p:nvPr>
            <p:ph type="body" sz="quarter" idx="16" hasCustomPrompt="1"/>
          </p:nvPr>
        </p:nvSpPr>
        <p:spPr>
          <a:xfrm>
            <a:off x="660462" y="0"/>
            <a:ext cx="9931338" cy="6823040"/>
          </a:xfrm>
          <a:solidFill>
            <a:schemeClr val="bg1"/>
          </a:solidFill>
          <a:effectLst/>
        </p:spPr>
        <p:txBody>
          <a:bodyPr rtlCol="0"/>
          <a:lstStyle>
            <a:lvl1pPr marL="0" indent="0">
              <a:buNone/>
              <a:defRPr>
                <a:solidFill>
                  <a:schemeClr val="tx1">
                    <a:alpha val="0"/>
                  </a:schemeClr>
                </a:solidFill>
              </a:defRPr>
            </a:lvl1pPr>
          </a:lstStyle>
          <a:p>
            <a:pPr lvl="0" rtl="0"/>
            <a:r>
              <a:rPr lang="it-IT" noProof="0"/>
              <a:t>I</a:t>
            </a:r>
          </a:p>
        </p:txBody>
      </p:sp>
      <p:sp>
        <p:nvSpPr>
          <p:cNvPr id="12" name="Segnaposto testo 16">
            <a:extLst>
              <a:ext uri="{FF2B5EF4-FFF2-40B4-BE49-F238E27FC236}">
                <a16:creationId xmlns:a16="http://schemas.microsoft.com/office/drawing/2014/main" id="{88940597-2E9A-4141-B2D0-C488487F11D7}"/>
              </a:ext>
              <a:ext uri="{C183D7F6-B498-43B3-948B-1728B52AA6E4}">
                <adec:decorative xmlns:adec="http://schemas.microsoft.com/office/drawing/2017/decorative" val="1"/>
              </a:ext>
            </a:extLst>
          </p:cNvPr>
          <p:cNvSpPr>
            <a:spLocks noGrp="1"/>
          </p:cNvSpPr>
          <p:nvPr>
            <p:ph type="body" sz="quarter" idx="17" hasCustomPrompt="1"/>
          </p:nvPr>
        </p:nvSpPr>
        <p:spPr>
          <a:xfrm>
            <a:off x="533400" y="0"/>
            <a:ext cx="50863" cy="6858000"/>
          </a:xfrm>
          <a:solidFill>
            <a:schemeClr val="accent2"/>
          </a:solidFill>
          <a:effectLst/>
        </p:spPr>
        <p:txBody>
          <a:bodyPr rtlCol="0"/>
          <a:lstStyle>
            <a:lvl1pPr marL="0" indent="0">
              <a:buNone/>
              <a:defRPr>
                <a:solidFill>
                  <a:schemeClr val="tx1">
                    <a:alpha val="0"/>
                  </a:schemeClr>
                </a:solidFill>
              </a:defRPr>
            </a:lvl1pPr>
          </a:lstStyle>
          <a:p>
            <a:pPr lvl="0" rtl="0"/>
            <a:r>
              <a:rPr lang="it-IT" noProof="0"/>
              <a:t>I</a:t>
            </a:r>
          </a:p>
        </p:txBody>
      </p:sp>
      <p:sp>
        <p:nvSpPr>
          <p:cNvPr id="10" name="Segnaposto testo 16">
            <a:extLst>
              <a:ext uri="{FF2B5EF4-FFF2-40B4-BE49-F238E27FC236}">
                <a16:creationId xmlns:a16="http://schemas.microsoft.com/office/drawing/2014/main" id="{0CC06030-90E1-4B3F-AFDF-369354FBFE62}"/>
              </a:ext>
              <a:ext uri="{C183D7F6-B498-43B3-948B-1728B52AA6E4}">
                <adec:decorative xmlns:adec="http://schemas.microsoft.com/office/drawing/2017/decorative" val="1"/>
              </a:ext>
            </a:extLst>
          </p:cNvPr>
          <p:cNvSpPr>
            <a:spLocks noGrp="1"/>
          </p:cNvSpPr>
          <p:nvPr>
            <p:ph type="body" sz="quarter" idx="15" hasCustomPrompt="1"/>
          </p:nvPr>
        </p:nvSpPr>
        <p:spPr>
          <a:xfrm>
            <a:off x="990600" y="609600"/>
            <a:ext cx="7429500" cy="5638800"/>
          </a:xfrm>
          <a:solidFill>
            <a:schemeClr val="bg1"/>
          </a:solidFill>
          <a:effectLst>
            <a:outerShdw blurRad="508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it-IT" noProof="0"/>
              <a:t>I</a:t>
            </a:r>
          </a:p>
        </p:txBody>
      </p:sp>
      <p:sp>
        <p:nvSpPr>
          <p:cNvPr id="2" name="Titolo 1"/>
          <p:cNvSpPr>
            <a:spLocks noGrp="1"/>
          </p:cNvSpPr>
          <p:nvPr>
            <p:ph type="ctrTitle"/>
          </p:nvPr>
        </p:nvSpPr>
        <p:spPr>
          <a:xfrm>
            <a:off x="1295400" y="1905000"/>
            <a:ext cx="5864382" cy="2275238"/>
          </a:xfrm>
        </p:spPr>
        <p:txBody>
          <a:bodyPr rtlCol="0" anchor="t">
            <a:normAutofit/>
          </a:bodyPr>
          <a:lstStyle>
            <a:lvl1pPr algn="l">
              <a:defRPr lang="en-US" sz="5000" kern="1200" cap="all" spc="100" baseline="0" dirty="0">
                <a:solidFill>
                  <a:srgbClr val="2C2E52"/>
                </a:solidFill>
                <a:latin typeface="+mj-lt"/>
                <a:ea typeface="+mj-ea"/>
                <a:cs typeface="+mj-cs"/>
              </a:defRPr>
            </a:lvl1pPr>
          </a:lstStyle>
          <a:p>
            <a:pPr rtl="0"/>
            <a:r>
              <a:rPr lang="it-IT" noProof="0"/>
              <a:t>Fare clic per modificare lo stile del titolo dello schema</a:t>
            </a:r>
          </a:p>
        </p:txBody>
      </p:sp>
      <p:sp>
        <p:nvSpPr>
          <p:cNvPr id="3" name="Sottotitolo 2"/>
          <p:cNvSpPr>
            <a:spLocks noGrp="1"/>
          </p:cNvSpPr>
          <p:nvPr>
            <p:ph type="subTitle" idx="1"/>
          </p:nvPr>
        </p:nvSpPr>
        <p:spPr>
          <a:xfrm>
            <a:off x="1295400" y="4297679"/>
            <a:ext cx="4072586" cy="1463040"/>
          </a:xfrm>
        </p:spPr>
        <p:txBody>
          <a:bodyPr lIns="91440" rIns="91440" rtlCol="0" anchor="t">
            <a:normAutofit/>
          </a:bodyPr>
          <a:lstStyle>
            <a:lvl1pPr marL="0" indent="0" algn="l">
              <a:lnSpc>
                <a:spcPct val="100000"/>
              </a:lnSpc>
              <a:spcBef>
                <a:spcPts val="0"/>
              </a:spcBef>
              <a:buNone/>
              <a:defRPr lang="en-US" sz="2000" kern="1200" dirty="0">
                <a:solidFill>
                  <a:schemeClr val="tx1"/>
                </a:solidFill>
                <a:latin typeface="+mn-lt"/>
                <a:ea typeface="+mn-ea"/>
                <a:cs typeface="+mn-cs"/>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pPr rtl="0"/>
            <a:r>
              <a:rPr lang="it-IT" noProof="0"/>
              <a:t>Fare clic per modificare lo stile del sottotitolo dello schema</a:t>
            </a:r>
          </a:p>
        </p:txBody>
      </p:sp>
      <p:sp>
        <p:nvSpPr>
          <p:cNvPr id="13" name="Segnaposto testo 16">
            <a:extLst>
              <a:ext uri="{FF2B5EF4-FFF2-40B4-BE49-F238E27FC236}">
                <a16:creationId xmlns:a16="http://schemas.microsoft.com/office/drawing/2014/main" id="{EA44EEDB-C599-41AA-9D84-D53811C28804}"/>
              </a:ext>
              <a:ext uri="{C183D7F6-B498-43B3-948B-1728B52AA6E4}">
                <adec:decorative xmlns:adec="http://schemas.microsoft.com/office/drawing/2017/decorative" val="1"/>
              </a:ext>
            </a:extLst>
          </p:cNvPr>
          <p:cNvSpPr>
            <a:spLocks noGrp="1"/>
          </p:cNvSpPr>
          <p:nvPr>
            <p:ph type="body" sz="quarter" idx="18" hasCustomPrompt="1"/>
          </p:nvPr>
        </p:nvSpPr>
        <p:spPr>
          <a:xfrm>
            <a:off x="450896" y="0"/>
            <a:ext cx="63502" cy="6858000"/>
          </a:xfrm>
          <a:solidFill>
            <a:schemeClr val="accent2"/>
          </a:solidFill>
          <a:effectLst/>
        </p:spPr>
        <p:txBody>
          <a:bodyPr rtlCol="0"/>
          <a:lstStyle>
            <a:lvl1pPr marL="0" indent="0">
              <a:buNone/>
              <a:defRPr>
                <a:solidFill>
                  <a:schemeClr val="tx1">
                    <a:alpha val="0"/>
                  </a:schemeClr>
                </a:solidFill>
              </a:defRPr>
            </a:lvl1pPr>
          </a:lstStyle>
          <a:p>
            <a:pPr lvl="0" rtl="0"/>
            <a:r>
              <a:rPr lang="it-IT" noProof="0"/>
              <a:t>I</a:t>
            </a:r>
          </a:p>
        </p:txBody>
      </p:sp>
      <p:sp>
        <p:nvSpPr>
          <p:cNvPr id="14" name="Segnaposto testo 16">
            <a:extLst>
              <a:ext uri="{FF2B5EF4-FFF2-40B4-BE49-F238E27FC236}">
                <a16:creationId xmlns:a16="http://schemas.microsoft.com/office/drawing/2014/main" id="{FE574478-76DE-4613-8FBD-36B353081849}"/>
              </a:ext>
              <a:ext uri="{C183D7F6-B498-43B3-948B-1728B52AA6E4}">
                <adec:decorative xmlns:adec="http://schemas.microsoft.com/office/drawing/2017/decorative" val="1"/>
              </a:ext>
            </a:extLst>
          </p:cNvPr>
          <p:cNvSpPr>
            <a:spLocks noGrp="1"/>
          </p:cNvSpPr>
          <p:nvPr>
            <p:ph type="body" sz="quarter" idx="19" hasCustomPrompt="1"/>
          </p:nvPr>
        </p:nvSpPr>
        <p:spPr>
          <a:xfrm>
            <a:off x="368391" y="0"/>
            <a:ext cx="63502" cy="6858000"/>
          </a:xfrm>
          <a:solidFill>
            <a:schemeClr val="accent2"/>
          </a:solidFill>
          <a:effectLst/>
        </p:spPr>
        <p:txBody>
          <a:bodyPr rtlCol="0"/>
          <a:lstStyle>
            <a:lvl1pPr marL="0" indent="0">
              <a:buNone/>
              <a:defRPr>
                <a:solidFill>
                  <a:schemeClr val="tx1">
                    <a:alpha val="0"/>
                  </a:schemeClr>
                </a:solidFill>
              </a:defRPr>
            </a:lvl1pPr>
          </a:lstStyle>
          <a:p>
            <a:pPr lvl="0" rtl="0"/>
            <a:r>
              <a:rPr lang="it-IT" noProof="0"/>
              <a:t>I</a:t>
            </a:r>
          </a:p>
        </p:txBody>
      </p:sp>
      <p:sp>
        <p:nvSpPr>
          <p:cNvPr id="19" name="Segnaposto immagine 18">
            <a:extLst>
              <a:ext uri="{FF2B5EF4-FFF2-40B4-BE49-F238E27FC236}">
                <a16:creationId xmlns:a16="http://schemas.microsoft.com/office/drawing/2014/main" id="{018BFA80-A3BB-4316-BD6E-3E5F6B4D89CF}"/>
              </a:ext>
              <a:ext uri="{C183D7F6-B498-43B3-948B-1728B52AA6E4}">
                <adec:decorative xmlns:adec="http://schemas.microsoft.com/office/drawing/2017/decorative" val="1"/>
              </a:ext>
            </a:extLst>
          </p:cNvPr>
          <p:cNvSpPr>
            <a:spLocks noGrp="1"/>
          </p:cNvSpPr>
          <p:nvPr>
            <p:ph type="pic" sz="quarter" idx="11" hasCustomPrompt="1"/>
          </p:nvPr>
        </p:nvSpPr>
        <p:spPr>
          <a:xfrm>
            <a:off x="7013448" y="34960"/>
            <a:ext cx="5178552" cy="6823040"/>
          </a:xfrm>
          <a:custGeom>
            <a:avLst/>
            <a:gdLst>
              <a:gd name="connsiteX0" fmla="*/ 5178552 w 5178552"/>
              <a:gd name="connsiteY0" fmla="*/ 0 h 6823040"/>
              <a:gd name="connsiteX1" fmla="*/ 5178552 w 5178552"/>
              <a:gd name="connsiteY1" fmla="*/ 6823040 h 6823040"/>
              <a:gd name="connsiteX2" fmla="*/ 1752601 w 5178552"/>
              <a:gd name="connsiteY2" fmla="*/ 6823040 h 6823040"/>
              <a:gd name="connsiteX3" fmla="*/ 0 w 5178552"/>
              <a:gd name="connsiteY3" fmla="*/ 6823040 h 6823040"/>
            </a:gdLst>
            <a:ahLst/>
            <a:cxnLst>
              <a:cxn ang="0">
                <a:pos x="connsiteX0" y="connsiteY0"/>
              </a:cxn>
              <a:cxn ang="0">
                <a:pos x="connsiteX1" y="connsiteY1"/>
              </a:cxn>
              <a:cxn ang="0">
                <a:pos x="connsiteX2" y="connsiteY2"/>
              </a:cxn>
              <a:cxn ang="0">
                <a:pos x="connsiteX3" y="connsiteY3"/>
              </a:cxn>
            </a:cxnLst>
            <a:rect l="l" t="t" r="r" b="b"/>
            <a:pathLst>
              <a:path w="5178552" h="6823040">
                <a:moveTo>
                  <a:pt x="5178552" y="0"/>
                </a:moveTo>
                <a:lnTo>
                  <a:pt x="5178552" y="6823040"/>
                </a:lnTo>
                <a:lnTo>
                  <a:pt x="1752601" y="6823040"/>
                </a:lnTo>
                <a:lnTo>
                  <a:pt x="0" y="6823040"/>
                </a:lnTo>
                <a:close/>
              </a:path>
            </a:pathLst>
          </a:custGeom>
          <a:solidFill>
            <a:schemeClr val="bg1"/>
          </a:solidFill>
        </p:spPr>
        <p:txBody>
          <a:bodyPr wrap="square" rtlCol="0" anchor="ctr">
            <a:noAutofit/>
          </a:bodyPr>
          <a:lstStyle>
            <a:lvl1pPr marL="0" indent="0" algn="ctr">
              <a:buNone/>
              <a:defRPr/>
            </a:lvl1pPr>
          </a:lstStyle>
          <a:p>
            <a:pPr rtl="0"/>
            <a:r>
              <a:rPr lang="it-IT" noProof="0"/>
              <a:t>Inserire immagine</a:t>
            </a:r>
          </a:p>
        </p:txBody>
      </p:sp>
    </p:spTree>
    <p:extLst>
      <p:ext uri="{BB962C8B-B14F-4D97-AF65-F5344CB8AC3E}">
        <p14:creationId xmlns:p14="http://schemas.microsoft.com/office/powerpoint/2010/main" val="36956533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Immagine intera">
    <p:spTree>
      <p:nvGrpSpPr>
        <p:cNvPr id="1" name=""/>
        <p:cNvGrpSpPr/>
        <p:nvPr/>
      </p:nvGrpSpPr>
      <p:grpSpPr>
        <a:xfrm>
          <a:off x="0" y="0"/>
          <a:ext cx="0" cy="0"/>
          <a:chOff x="0" y="0"/>
          <a:chExt cx="0" cy="0"/>
        </a:xfrm>
      </p:grpSpPr>
      <p:sp>
        <p:nvSpPr>
          <p:cNvPr id="9" name="Segnaposto immagine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0"/>
            <a:ext cx="12191999" cy="6858000"/>
          </a:xfrm>
          <a:prstGeom prst="rect">
            <a:avLst/>
          </a:prstGeom>
        </p:spPr>
        <p:txBody>
          <a:bodyPr rtlCol="0" anchor="ctr"/>
          <a:lstStyle>
            <a:lvl1pPr marL="0" indent="0" algn="ctr">
              <a:buNone/>
              <a:defRPr>
                <a:solidFill>
                  <a:schemeClr val="bg1">
                    <a:lumMod val="50000"/>
                  </a:schemeClr>
                </a:solidFill>
              </a:defRPr>
            </a:lvl1pPr>
          </a:lstStyle>
          <a:p>
            <a:pPr rtl="0"/>
            <a:r>
              <a:rPr lang="it-IT" noProof="0"/>
              <a:t>Inserisci immagine</a:t>
            </a:r>
          </a:p>
        </p:txBody>
      </p:sp>
      <p:sp>
        <p:nvSpPr>
          <p:cNvPr id="6" name="Segnaposto testo 16">
            <a:extLst>
              <a:ext uri="{FF2B5EF4-FFF2-40B4-BE49-F238E27FC236}">
                <a16:creationId xmlns:a16="http://schemas.microsoft.com/office/drawing/2014/main" id="{16932398-C947-4474-88D6-4117EC391CEF}"/>
              </a:ext>
              <a:ext uri="{C183D7F6-B498-43B3-948B-1728B52AA6E4}">
                <adec:decorative xmlns:adec="http://schemas.microsoft.com/office/drawing/2017/decorative" val="1"/>
              </a:ext>
            </a:extLst>
          </p:cNvPr>
          <p:cNvSpPr>
            <a:spLocks noGrp="1"/>
          </p:cNvSpPr>
          <p:nvPr>
            <p:ph type="body" sz="quarter" idx="20" hasCustomPrompt="1"/>
          </p:nvPr>
        </p:nvSpPr>
        <p:spPr>
          <a:xfrm>
            <a:off x="552269" y="1189969"/>
            <a:ext cx="4389542" cy="4677431"/>
          </a:xfrm>
          <a:solidFill>
            <a:schemeClr val="accent2">
              <a:alpha val="88000"/>
            </a:schemeClr>
          </a:solidFill>
          <a:ln w="28575">
            <a:solidFill>
              <a:schemeClr val="accent2"/>
            </a:solidFill>
          </a:ln>
          <a:effectLst/>
        </p:spPr>
        <p:txBody>
          <a:bodyPr rtlCol="0"/>
          <a:lstStyle>
            <a:lvl1pPr marL="0" indent="0">
              <a:buNone/>
              <a:defRPr>
                <a:solidFill>
                  <a:schemeClr val="tx1">
                    <a:alpha val="0"/>
                  </a:schemeClr>
                </a:solidFill>
              </a:defRPr>
            </a:lvl1pPr>
          </a:lstStyle>
          <a:p>
            <a:pPr lvl="0" rtl="0"/>
            <a:r>
              <a:rPr lang="it-IT" noProof="0"/>
              <a:t>I</a:t>
            </a:r>
          </a:p>
        </p:txBody>
      </p:sp>
      <p:sp>
        <p:nvSpPr>
          <p:cNvPr id="7" name="Segnaposto contenuto 6">
            <a:extLst>
              <a:ext uri="{FF2B5EF4-FFF2-40B4-BE49-F238E27FC236}">
                <a16:creationId xmlns:a16="http://schemas.microsoft.com/office/drawing/2014/main" id="{88FDA84E-9F5D-4D50-8133-68FB098D7135}"/>
              </a:ext>
            </a:extLst>
          </p:cNvPr>
          <p:cNvSpPr>
            <a:spLocks noGrp="1"/>
          </p:cNvSpPr>
          <p:nvPr>
            <p:ph sz="quarter" idx="19" hasCustomPrompt="1"/>
          </p:nvPr>
        </p:nvSpPr>
        <p:spPr>
          <a:xfrm>
            <a:off x="902789" y="1494770"/>
            <a:ext cx="3688080" cy="3915430"/>
          </a:xfrm>
        </p:spPr>
        <p:txBody>
          <a:bodyPr lIns="91440" rIns="91440" rtlCol="0">
            <a:normAutofit/>
          </a:bodyPr>
          <a:lstStyle>
            <a:lvl1pPr marL="0" indent="0">
              <a:lnSpc>
                <a:spcPct val="100000"/>
              </a:lnSpc>
              <a:spcBef>
                <a:spcPts val="0"/>
              </a:spcBef>
              <a:spcAft>
                <a:spcPts val="0"/>
              </a:spcAft>
              <a:buNone/>
              <a:defRPr sz="3200">
                <a:solidFill>
                  <a:schemeClr val="bg1"/>
                </a:solidFill>
              </a:defRPr>
            </a:lvl1pPr>
            <a:lvl2pPr>
              <a:defRPr sz="1600"/>
            </a:lvl2pPr>
            <a:lvl3pPr>
              <a:defRPr sz="1400"/>
            </a:lvl3pPr>
            <a:lvl4pPr>
              <a:defRPr sz="1200"/>
            </a:lvl4pPr>
            <a:lvl5pPr>
              <a:defRPr sz="1200"/>
            </a:lvl5pPr>
          </a:lstStyle>
          <a:p>
            <a:pPr lvl="0" rtl="0"/>
            <a:r>
              <a:rPr lang="it-IT" noProof="0"/>
              <a:t>Contenuto importante</a:t>
            </a:r>
          </a:p>
        </p:txBody>
      </p:sp>
      <p:sp>
        <p:nvSpPr>
          <p:cNvPr id="10" name="Segnaposto numero diapositiva 5">
            <a:extLst>
              <a:ext uri="{FF2B5EF4-FFF2-40B4-BE49-F238E27FC236}">
                <a16:creationId xmlns:a16="http://schemas.microsoft.com/office/drawing/2014/main" id="{1AC89BA5-7D71-4838-92DC-A9DD44EC0557}"/>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it-IT" noProof="0" smtClean="0"/>
              <a:pPr/>
              <a:t>‹N›</a:t>
            </a:fld>
            <a:endParaRPr lang="it-IT" noProof="0"/>
          </a:p>
        </p:txBody>
      </p:sp>
      <p:sp>
        <p:nvSpPr>
          <p:cNvPr id="2" name="Titolo 1">
            <a:extLst>
              <a:ext uri="{FF2B5EF4-FFF2-40B4-BE49-F238E27FC236}">
                <a16:creationId xmlns:a16="http://schemas.microsoft.com/office/drawing/2014/main" id="{75614DBA-0879-4C83-B4B4-EECB085A204E}"/>
              </a:ext>
            </a:extLst>
          </p:cNvPr>
          <p:cNvSpPr>
            <a:spLocks noGrp="1"/>
          </p:cNvSpPr>
          <p:nvPr>
            <p:ph type="title"/>
          </p:nvPr>
        </p:nvSpPr>
        <p:spPr>
          <a:xfrm>
            <a:off x="548640" y="548640"/>
            <a:ext cx="11106150" cy="441960"/>
          </a:xfrm>
        </p:spPr>
        <p:txBody>
          <a:bodyPr rtlCol="0"/>
          <a:lstStyle/>
          <a:p>
            <a:pPr rtl="0"/>
            <a:r>
              <a:rPr lang="it-IT" noProof="0"/>
              <a:t>Fare clic per modificare lo stile del titolo dello schema</a:t>
            </a:r>
          </a:p>
        </p:txBody>
      </p:sp>
    </p:spTree>
    <p:extLst>
      <p:ext uri="{BB962C8B-B14F-4D97-AF65-F5344CB8AC3E}">
        <p14:creationId xmlns:p14="http://schemas.microsoft.com/office/powerpoint/2010/main" val="121976815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olo sottotitolo contenuto e metà immagine_barra forme in alto">
    <p:spTree>
      <p:nvGrpSpPr>
        <p:cNvPr id="1" name=""/>
        <p:cNvGrpSpPr/>
        <p:nvPr/>
      </p:nvGrpSpPr>
      <p:grpSpPr>
        <a:xfrm>
          <a:off x="0" y="0"/>
          <a:ext cx="0" cy="0"/>
          <a:chOff x="0" y="0"/>
          <a:chExt cx="0" cy="0"/>
        </a:xfrm>
      </p:grpSpPr>
      <p:sp>
        <p:nvSpPr>
          <p:cNvPr id="11" name="Rettangolo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2" name="Titolo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rtlCol="0" anchor="t">
            <a:normAutofit/>
          </a:bodyPr>
          <a:lstStyle>
            <a:lvl1pPr>
              <a:lnSpc>
                <a:spcPct val="100000"/>
              </a:lnSpc>
              <a:defRPr sz="4000" b="0">
                <a:latin typeface="+mj-lt"/>
              </a:defRPr>
            </a:lvl1pPr>
          </a:lstStyle>
          <a:p>
            <a:pPr rtl="0"/>
            <a:r>
              <a:rPr lang="it-IT" noProof="0"/>
              <a:t>Fare clic per modificare lo stile del titolo dello schema</a:t>
            </a:r>
          </a:p>
        </p:txBody>
      </p:sp>
      <p:sp>
        <p:nvSpPr>
          <p:cNvPr id="7" name="Segnaposto contenuto 6">
            <a:extLst>
              <a:ext uri="{FF2B5EF4-FFF2-40B4-BE49-F238E27FC236}">
                <a16:creationId xmlns:a16="http://schemas.microsoft.com/office/drawing/2014/main" id="{35FB90DC-1879-4B22-883B-7444D1A858EC}"/>
              </a:ext>
            </a:extLst>
          </p:cNvPr>
          <p:cNvSpPr>
            <a:spLocks noGrp="1"/>
          </p:cNvSpPr>
          <p:nvPr>
            <p:ph sz="quarter" idx="13" hasCustomPrompt="1"/>
          </p:nvPr>
        </p:nvSpPr>
        <p:spPr>
          <a:xfrm>
            <a:off x="548640" y="4021648"/>
            <a:ext cx="5090157" cy="1884265"/>
          </a:xfrm>
        </p:spPr>
        <p:txBody>
          <a:bodyPr lIns="91440" rIns="91440" rtlCol="0"/>
          <a:lstStyle/>
          <a:p>
            <a:pPr lvl="0" rtl="0"/>
            <a:r>
              <a:rPr lang="it-IT" noProof="0"/>
              <a:t>Fare clic per modificare lo stile del titolo</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8" name="Segnaposto testo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3429000"/>
            <a:ext cx="5090157" cy="424732"/>
          </a:xfrm>
          <a:noFill/>
        </p:spPr>
        <p:txBody>
          <a:bodyPr wrap="square" lIns="91440" rIns="91440" rtlCol="0">
            <a:spAutoFit/>
          </a:bodyPr>
          <a:lstStyle>
            <a:lvl1pPr marL="0" indent="0">
              <a:buNone/>
              <a:defRPr sz="2400" b="1">
                <a:solidFill>
                  <a:schemeClr val="tx2"/>
                </a:solidFill>
              </a:defRPr>
            </a:lvl1pPr>
          </a:lstStyle>
          <a:p>
            <a:pPr lvl="0" rtl="0"/>
            <a:r>
              <a:rPr lang="it-IT" noProof="0"/>
              <a:t>INSERIRE TESTO AGGIUNTIVO </a:t>
            </a:r>
          </a:p>
        </p:txBody>
      </p:sp>
      <p:sp>
        <p:nvSpPr>
          <p:cNvPr id="12" name="Segnaposto contenuto 6">
            <a:extLst>
              <a:ext uri="{FF2B5EF4-FFF2-40B4-BE49-F238E27FC236}">
                <a16:creationId xmlns:a16="http://schemas.microsoft.com/office/drawing/2014/main" id="{2E79C3B8-3CB6-4D76-8182-4489C35C869A}"/>
              </a:ext>
            </a:extLst>
          </p:cNvPr>
          <p:cNvSpPr>
            <a:spLocks noGrp="1"/>
          </p:cNvSpPr>
          <p:nvPr>
            <p:ph sz="quarter" idx="19" hasCustomPrompt="1"/>
          </p:nvPr>
        </p:nvSpPr>
        <p:spPr>
          <a:xfrm>
            <a:off x="6527803" y="4021648"/>
            <a:ext cx="5090157" cy="1884265"/>
          </a:xfrm>
        </p:spPr>
        <p:txBody>
          <a:bodyPr lIns="91440" rIns="91440" rtlCol="0"/>
          <a:lstStyle/>
          <a:p>
            <a:pPr lvl="0" rtl="0"/>
            <a:r>
              <a:rPr lang="it-IT" noProof="0"/>
              <a:t>Fare clic per modificare lo stile del titolo</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13" name="Segnaposto testo 7">
            <a:extLst>
              <a:ext uri="{FF2B5EF4-FFF2-40B4-BE49-F238E27FC236}">
                <a16:creationId xmlns:a16="http://schemas.microsoft.com/office/drawing/2014/main" id="{0CBC5711-960A-4093-BF8D-E1FB5C4179A9}"/>
              </a:ext>
            </a:extLst>
          </p:cNvPr>
          <p:cNvSpPr>
            <a:spLocks noGrp="1"/>
          </p:cNvSpPr>
          <p:nvPr>
            <p:ph type="body" sz="quarter" idx="20" hasCustomPrompt="1"/>
          </p:nvPr>
        </p:nvSpPr>
        <p:spPr>
          <a:xfrm>
            <a:off x="6527803" y="3429000"/>
            <a:ext cx="5090157" cy="424732"/>
          </a:xfrm>
          <a:noFill/>
        </p:spPr>
        <p:txBody>
          <a:bodyPr wrap="square" lIns="91440" rIns="91440" rtlCol="0">
            <a:spAutoFit/>
          </a:bodyPr>
          <a:lstStyle>
            <a:lvl1pPr marL="0" indent="0">
              <a:buNone/>
              <a:defRPr sz="2400" b="1">
                <a:solidFill>
                  <a:schemeClr val="accent2"/>
                </a:solidFill>
              </a:defRPr>
            </a:lvl1pPr>
          </a:lstStyle>
          <a:p>
            <a:pPr lvl="0" rtl="0"/>
            <a:r>
              <a:rPr lang="it-IT" noProof="0"/>
              <a:t>INSERIRE TESTO AGGIUNTIVO </a:t>
            </a:r>
          </a:p>
        </p:txBody>
      </p:sp>
      <p:sp>
        <p:nvSpPr>
          <p:cNvPr id="14" name="Segnaposto immagine 7">
            <a:extLst>
              <a:ext uri="{FF2B5EF4-FFF2-40B4-BE49-F238E27FC236}">
                <a16:creationId xmlns:a16="http://schemas.microsoft.com/office/drawing/2014/main" id="{37CF37DF-A8A3-42D8-BAFE-0F56DCEC7657}"/>
              </a:ext>
              <a:ext uri="{C183D7F6-B498-43B3-948B-1728B52AA6E4}">
                <adec:decorative xmlns:adec="http://schemas.microsoft.com/office/drawing/2017/decorative" val="1"/>
              </a:ext>
            </a:extLst>
          </p:cNvPr>
          <p:cNvSpPr>
            <a:spLocks noGrp="1"/>
          </p:cNvSpPr>
          <p:nvPr>
            <p:ph type="pic" sz="quarter" idx="21" hasCustomPrompt="1"/>
          </p:nvPr>
        </p:nvSpPr>
        <p:spPr>
          <a:xfrm>
            <a:off x="548944" y="2423061"/>
            <a:ext cx="711197" cy="723544"/>
          </a:xfrm>
        </p:spPr>
        <p:txBody>
          <a:bodyPr rtlCol="0" anchor="ctr"/>
          <a:lstStyle>
            <a:lvl1pPr marL="0" indent="0" algn="ctr">
              <a:buNone/>
              <a:defRPr/>
            </a:lvl1pPr>
          </a:lstStyle>
          <a:p>
            <a:pPr rtl="0"/>
            <a:r>
              <a:rPr lang="it-IT" noProof="0"/>
              <a:t>Icona</a:t>
            </a:r>
          </a:p>
        </p:txBody>
      </p:sp>
      <p:sp>
        <p:nvSpPr>
          <p:cNvPr id="15" name="Segnaposto immagine 7">
            <a:extLst>
              <a:ext uri="{FF2B5EF4-FFF2-40B4-BE49-F238E27FC236}">
                <a16:creationId xmlns:a16="http://schemas.microsoft.com/office/drawing/2014/main" id="{6C4C965C-0B8E-48F5-AAAC-C3237DCB2911}"/>
              </a:ext>
              <a:ext uri="{C183D7F6-B498-43B3-948B-1728B52AA6E4}">
                <adec:decorative xmlns:adec="http://schemas.microsoft.com/office/drawing/2017/decorative" val="1"/>
              </a:ext>
            </a:extLst>
          </p:cNvPr>
          <p:cNvSpPr>
            <a:spLocks noGrp="1"/>
          </p:cNvSpPr>
          <p:nvPr>
            <p:ph type="pic" sz="quarter" idx="22" hasCustomPrompt="1"/>
          </p:nvPr>
        </p:nvSpPr>
        <p:spPr>
          <a:xfrm>
            <a:off x="6527803" y="2423061"/>
            <a:ext cx="711197" cy="723544"/>
          </a:xfrm>
        </p:spPr>
        <p:txBody>
          <a:bodyPr rtlCol="0" anchor="ctr"/>
          <a:lstStyle>
            <a:lvl1pPr marL="0" indent="0" algn="ctr">
              <a:buNone/>
              <a:defRPr/>
            </a:lvl1pPr>
          </a:lstStyle>
          <a:p>
            <a:pPr rtl="0"/>
            <a:r>
              <a:rPr lang="it-IT" noProof="0"/>
              <a:t>Icona</a:t>
            </a:r>
          </a:p>
        </p:txBody>
      </p:sp>
      <p:sp>
        <p:nvSpPr>
          <p:cNvPr id="17" name="Segnaposto numero diapositiva 5">
            <a:extLst>
              <a:ext uri="{FF2B5EF4-FFF2-40B4-BE49-F238E27FC236}">
                <a16:creationId xmlns:a16="http://schemas.microsoft.com/office/drawing/2014/main" id="{C94646A1-59D8-49D7-B0E1-B7771AB22D4B}"/>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it-IT" noProof="0" smtClean="0"/>
              <a:pPr/>
              <a:t>‹N›</a:t>
            </a:fld>
            <a:endParaRPr lang="it-IT" noProof="0"/>
          </a:p>
        </p:txBody>
      </p:sp>
    </p:spTree>
    <p:extLst>
      <p:ext uri="{BB962C8B-B14F-4D97-AF65-F5344CB8AC3E}">
        <p14:creationId xmlns:p14="http://schemas.microsoft.com/office/powerpoint/2010/main" val="398066805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itolo sottotitolo contenuto e metà immagine_barra forme in alto">
    <p:spTree>
      <p:nvGrpSpPr>
        <p:cNvPr id="1" name=""/>
        <p:cNvGrpSpPr/>
        <p:nvPr/>
      </p:nvGrpSpPr>
      <p:grpSpPr>
        <a:xfrm>
          <a:off x="0" y="0"/>
          <a:ext cx="0" cy="0"/>
          <a:chOff x="0" y="0"/>
          <a:chExt cx="0" cy="0"/>
        </a:xfrm>
      </p:grpSpPr>
      <p:sp>
        <p:nvSpPr>
          <p:cNvPr id="11" name="Rettangolo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2" name="Titolo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rtlCol="0" anchor="t">
            <a:normAutofit/>
          </a:bodyPr>
          <a:lstStyle>
            <a:lvl1pPr>
              <a:lnSpc>
                <a:spcPct val="100000"/>
              </a:lnSpc>
              <a:defRPr sz="4000" b="0">
                <a:latin typeface="+mj-lt"/>
              </a:defRPr>
            </a:lvl1pPr>
          </a:lstStyle>
          <a:p>
            <a:pPr rtl="0"/>
            <a:r>
              <a:rPr lang="it-IT" noProof="0"/>
              <a:t>Fare clic per modificare lo stile del titolo dello schema</a:t>
            </a:r>
          </a:p>
        </p:txBody>
      </p:sp>
      <p:sp>
        <p:nvSpPr>
          <p:cNvPr id="7" name="Segnaposto contenuto 6">
            <a:extLst>
              <a:ext uri="{FF2B5EF4-FFF2-40B4-BE49-F238E27FC236}">
                <a16:creationId xmlns:a16="http://schemas.microsoft.com/office/drawing/2014/main" id="{35FB90DC-1879-4B22-883B-7444D1A858EC}"/>
              </a:ext>
            </a:extLst>
          </p:cNvPr>
          <p:cNvSpPr>
            <a:spLocks noGrp="1"/>
          </p:cNvSpPr>
          <p:nvPr>
            <p:ph sz="quarter" idx="13" hasCustomPrompt="1"/>
          </p:nvPr>
        </p:nvSpPr>
        <p:spPr>
          <a:xfrm>
            <a:off x="548640" y="4021648"/>
            <a:ext cx="3474720" cy="1884265"/>
          </a:xfrm>
        </p:spPr>
        <p:txBody>
          <a:bodyPr lIns="91440" rIns="91440" rtlCol="0"/>
          <a:lstStyle/>
          <a:p>
            <a:pPr lvl="0" rtl="0"/>
            <a:r>
              <a:rPr lang="it-IT" noProof="0"/>
              <a:t>Fare clic per modificare lo stile del titolo</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8" name="Segnaposto testo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3429000"/>
            <a:ext cx="3474720" cy="424732"/>
          </a:xfrm>
          <a:noFill/>
        </p:spPr>
        <p:txBody>
          <a:bodyPr wrap="square" lIns="91440" rIns="91440" rtlCol="0">
            <a:noAutofit/>
          </a:bodyPr>
          <a:lstStyle>
            <a:lvl1pPr marL="0" indent="0">
              <a:buNone/>
              <a:defRPr sz="2400" b="1">
                <a:solidFill>
                  <a:schemeClr val="tx2"/>
                </a:solidFill>
              </a:defRPr>
            </a:lvl1pPr>
          </a:lstStyle>
          <a:p>
            <a:pPr lvl="0" rtl="0"/>
            <a:r>
              <a:rPr lang="it-IT" noProof="0"/>
              <a:t>INSERIRE TESTO AGGIUNTIVO </a:t>
            </a:r>
          </a:p>
        </p:txBody>
      </p:sp>
      <p:sp>
        <p:nvSpPr>
          <p:cNvPr id="12" name="Segnaposto contenuto 6">
            <a:extLst>
              <a:ext uri="{FF2B5EF4-FFF2-40B4-BE49-F238E27FC236}">
                <a16:creationId xmlns:a16="http://schemas.microsoft.com/office/drawing/2014/main" id="{2E79C3B8-3CB6-4D76-8182-4489C35C869A}"/>
              </a:ext>
            </a:extLst>
          </p:cNvPr>
          <p:cNvSpPr>
            <a:spLocks noGrp="1"/>
          </p:cNvSpPr>
          <p:nvPr>
            <p:ph sz="quarter" idx="19" hasCustomPrompt="1"/>
          </p:nvPr>
        </p:nvSpPr>
        <p:spPr>
          <a:xfrm>
            <a:off x="4358640" y="4021648"/>
            <a:ext cx="3474720" cy="1884265"/>
          </a:xfrm>
        </p:spPr>
        <p:txBody>
          <a:bodyPr lIns="91440" rIns="91440" rtlCol="0"/>
          <a:lstStyle/>
          <a:p>
            <a:pPr lvl="0" rtl="0"/>
            <a:r>
              <a:rPr lang="it-IT" noProof="0"/>
              <a:t>Fare clic per modificare lo stile del titolo</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13" name="Segnaposto testo 7">
            <a:extLst>
              <a:ext uri="{FF2B5EF4-FFF2-40B4-BE49-F238E27FC236}">
                <a16:creationId xmlns:a16="http://schemas.microsoft.com/office/drawing/2014/main" id="{0CBC5711-960A-4093-BF8D-E1FB5C4179A9}"/>
              </a:ext>
            </a:extLst>
          </p:cNvPr>
          <p:cNvSpPr>
            <a:spLocks noGrp="1"/>
          </p:cNvSpPr>
          <p:nvPr>
            <p:ph type="body" sz="quarter" idx="20" hasCustomPrompt="1"/>
          </p:nvPr>
        </p:nvSpPr>
        <p:spPr>
          <a:xfrm>
            <a:off x="4358640" y="3429000"/>
            <a:ext cx="3474720" cy="424732"/>
          </a:xfrm>
          <a:noFill/>
        </p:spPr>
        <p:txBody>
          <a:bodyPr wrap="square" lIns="91440" rIns="91440" rtlCol="0">
            <a:noAutofit/>
          </a:bodyPr>
          <a:lstStyle>
            <a:lvl1pPr marL="0" indent="0">
              <a:buNone/>
              <a:defRPr sz="2400" b="1">
                <a:solidFill>
                  <a:schemeClr val="accent5"/>
                </a:solidFill>
              </a:defRPr>
            </a:lvl1pPr>
          </a:lstStyle>
          <a:p>
            <a:pPr lvl="0" rtl="0"/>
            <a:r>
              <a:rPr lang="it-IT" noProof="0"/>
              <a:t>INSERIRE TESTO AGGIUNTIVO </a:t>
            </a:r>
          </a:p>
        </p:txBody>
      </p:sp>
      <p:sp>
        <p:nvSpPr>
          <p:cNvPr id="14" name="Segnaposto immagine 7">
            <a:extLst>
              <a:ext uri="{FF2B5EF4-FFF2-40B4-BE49-F238E27FC236}">
                <a16:creationId xmlns:a16="http://schemas.microsoft.com/office/drawing/2014/main" id="{37CF37DF-A8A3-42D8-BAFE-0F56DCEC7657}"/>
              </a:ext>
              <a:ext uri="{C183D7F6-B498-43B3-948B-1728B52AA6E4}">
                <adec:decorative xmlns:adec="http://schemas.microsoft.com/office/drawing/2017/decorative" val="1"/>
              </a:ext>
            </a:extLst>
          </p:cNvPr>
          <p:cNvSpPr>
            <a:spLocks noGrp="1"/>
          </p:cNvSpPr>
          <p:nvPr>
            <p:ph type="pic" sz="quarter" idx="21" hasCustomPrompt="1"/>
          </p:nvPr>
        </p:nvSpPr>
        <p:spPr>
          <a:xfrm>
            <a:off x="548944" y="2423061"/>
            <a:ext cx="711197" cy="723544"/>
          </a:xfrm>
        </p:spPr>
        <p:txBody>
          <a:bodyPr rtlCol="0" anchor="ctr"/>
          <a:lstStyle>
            <a:lvl1pPr marL="0" indent="0" algn="ctr">
              <a:buNone/>
              <a:defRPr/>
            </a:lvl1pPr>
          </a:lstStyle>
          <a:p>
            <a:pPr rtl="0"/>
            <a:r>
              <a:rPr lang="it-IT" noProof="0"/>
              <a:t>Icona</a:t>
            </a:r>
          </a:p>
        </p:txBody>
      </p:sp>
      <p:sp>
        <p:nvSpPr>
          <p:cNvPr id="15" name="Segnaposto immagine 7">
            <a:extLst>
              <a:ext uri="{FF2B5EF4-FFF2-40B4-BE49-F238E27FC236}">
                <a16:creationId xmlns:a16="http://schemas.microsoft.com/office/drawing/2014/main" id="{6C4C965C-0B8E-48F5-AAAC-C3237DCB2911}"/>
              </a:ext>
              <a:ext uri="{C183D7F6-B498-43B3-948B-1728B52AA6E4}">
                <adec:decorative xmlns:adec="http://schemas.microsoft.com/office/drawing/2017/decorative" val="1"/>
              </a:ext>
            </a:extLst>
          </p:cNvPr>
          <p:cNvSpPr>
            <a:spLocks noGrp="1"/>
          </p:cNvSpPr>
          <p:nvPr>
            <p:ph type="pic" sz="quarter" idx="22" hasCustomPrompt="1"/>
          </p:nvPr>
        </p:nvSpPr>
        <p:spPr>
          <a:xfrm>
            <a:off x="4358640" y="2423061"/>
            <a:ext cx="711197" cy="723544"/>
          </a:xfrm>
        </p:spPr>
        <p:txBody>
          <a:bodyPr rtlCol="0" anchor="ctr"/>
          <a:lstStyle>
            <a:lvl1pPr marL="0" indent="0" algn="ctr">
              <a:buNone/>
              <a:defRPr/>
            </a:lvl1pPr>
          </a:lstStyle>
          <a:p>
            <a:pPr rtl="0"/>
            <a:r>
              <a:rPr lang="it-IT" noProof="0"/>
              <a:t>Icona</a:t>
            </a:r>
          </a:p>
        </p:txBody>
      </p:sp>
      <p:sp>
        <p:nvSpPr>
          <p:cNvPr id="16" name="Segnaposto contenuto 6">
            <a:extLst>
              <a:ext uri="{FF2B5EF4-FFF2-40B4-BE49-F238E27FC236}">
                <a16:creationId xmlns:a16="http://schemas.microsoft.com/office/drawing/2014/main" id="{F4C1E55C-86D8-4053-9865-59D5B4F8A350}"/>
              </a:ext>
            </a:extLst>
          </p:cNvPr>
          <p:cNvSpPr>
            <a:spLocks noGrp="1"/>
          </p:cNvSpPr>
          <p:nvPr>
            <p:ph sz="quarter" idx="23" hasCustomPrompt="1"/>
          </p:nvPr>
        </p:nvSpPr>
        <p:spPr>
          <a:xfrm>
            <a:off x="8168640" y="4021648"/>
            <a:ext cx="3474720" cy="1884265"/>
          </a:xfrm>
        </p:spPr>
        <p:txBody>
          <a:bodyPr lIns="91440" rIns="91440" rtlCol="0"/>
          <a:lstStyle/>
          <a:p>
            <a:pPr lvl="0" rtl="0"/>
            <a:r>
              <a:rPr lang="it-IT" noProof="0"/>
              <a:t>Fare clic per modificare lo stile del titolo</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17" name="Segnaposto testo 7">
            <a:extLst>
              <a:ext uri="{FF2B5EF4-FFF2-40B4-BE49-F238E27FC236}">
                <a16:creationId xmlns:a16="http://schemas.microsoft.com/office/drawing/2014/main" id="{3B68B60C-9D86-4961-A5CE-AB650CA3364D}"/>
              </a:ext>
            </a:extLst>
          </p:cNvPr>
          <p:cNvSpPr>
            <a:spLocks noGrp="1"/>
          </p:cNvSpPr>
          <p:nvPr>
            <p:ph type="body" sz="quarter" idx="24" hasCustomPrompt="1"/>
          </p:nvPr>
        </p:nvSpPr>
        <p:spPr>
          <a:xfrm>
            <a:off x="8168640" y="3429000"/>
            <a:ext cx="3474720" cy="424732"/>
          </a:xfrm>
          <a:noFill/>
        </p:spPr>
        <p:txBody>
          <a:bodyPr wrap="square" lIns="91440" rIns="91440" rtlCol="0">
            <a:noAutofit/>
          </a:bodyPr>
          <a:lstStyle>
            <a:lvl1pPr marL="0" indent="0">
              <a:buNone/>
              <a:defRPr sz="2400" b="1">
                <a:solidFill>
                  <a:schemeClr val="accent2"/>
                </a:solidFill>
              </a:defRPr>
            </a:lvl1pPr>
          </a:lstStyle>
          <a:p>
            <a:pPr lvl="0" rtl="0"/>
            <a:r>
              <a:rPr lang="it-IT" noProof="0"/>
              <a:t>INSERIRE TESTO AGGIUNTIVO </a:t>
            </a:r>
          </a:p>
        </p:txBody>
      </p:sp>
      <p:sp>
        <p:nvSpPr>
          <p:cNvPr id="19" name="Segnaposto immagine 7">
            <a:extLst>
              <a:ext uri="{FF2B5EF4-FFF2-40B4-BE49-F238E27FC236}">
                <a16:creationId xmlns:a16="http://schemas.microsoft.com/office/drawing/2014/main" id="{AFE200E7-D3F0-41C3-92B0-E09677035AD0}"/>
              </a:ext>
              <a:ext uri="{C183D7F6-B498-43B3-948B-1728B52AA6E4}">
                <adec:decorative xmlns:adec="http://schemas.microsoft.com/office/drawing/2017/decorative" val="1"/>
              </a:ext>
            </a:extLst>
          </p:cNvPr>
          <p:cNvSpPr>
            <a:spLocks noGrp="1"/>
          </p:cNvSpPr>
          <p:nvPr>
            <p:ph type="pic" sz="quarter" idx="25" hasCustomPrompt="1"/>
          </p:nvPr>
        </p:nvSpPr>
        <p:spPr>
          <a:xfrm>
            <a:off x="8168336" y="2423061"/>
            <a:ext cx="711197" cy="723544"/>
          </a:xfrm>
        </p:spPr>
        <p:txBody>
          <a:bodyPr rtlCol="0" anchor="ctr"/>
          <a:lstStyle>
            <a:lvl1pPr marL="0" indent="0" algn="ctr">
              <a:buNone/>
              <a:defRPr/>
            </a:lvl1pPr>
          </a:lstStyle>
          <a:p>
            <a:pPr rtl="0"/>
            <a:r>
              <a:rPr lang="it-IT" noProof="0"/>
              <a:t>Icona</a:t>
            </a:r>
          </a:p>
        </p:txBody>
      </p:sp>
      <p:sp>
        <p:nvSpPr>
          <p:cNvPr id="21" name="Segnaposto numero diapositiva 5">
            <a:extLst>
              <a:ext uri="{FF2B5EF4-FFF2-40B4-BE49-F238E27FC236}">
                <a16:creationId xmlns:a16="http://schemas.microsoft.com/office/drawing/2014/main" id="{520633DF-6AFD-4B07-9AFD-09317A9CC680}"/>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it-IT" noProof="0" smtClean="0"/>
              <a:pPr/>
              <a:t>‹N›</a:t>
            </a:fld>
            <a:endParaRPr lang="it-IT" noProof="0"/>
          </a:p>
        </p:txBody>
      </p:sp>
    </p:spTree>
    <p:extLst>
      <p:ext uri="{BB962C8B-B14F-4D97-AF65-F5344CB8AC3E}">
        <p14:creationId xmlns:p14="http://schemas.microsoft.com/office/powerpoint/2010/main" val="256682403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olo icona contenuto 2 righe">
    <p:spTree>
      <p:nvGrpSpPr>
        <p:cNvPr id="1" name=""/>
        <p:cNvGrpSpPr/>
        <p:nvPr/>
      </p:nvGrpSpPr>
      <p:grpSpPr>
        <a:xfrm>
          <a:off x="0" y="0"/>
          <a:ext cx="0" cy="0"/>
          <a:chOff x="0" y="0"/>
          <a:chExt cx="0" cy="0"/>
        </a:xfrm>
      </p:grpSpPr>
      <p:sp>
        <p:nvSpPr>
          <p:cNvPr id="11" name="Rettangolo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2" name="Titolo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rtlCol="0" anchor="t">
            <a:normAutofit/>
          </a:bodyPr>
          <a:lstStyle>
            <a:lvl1pPr>
              <a:lnSpc>
                <a:spcPct val="100000"/>
              </a:lnSpc>
              <a:defRPr sz="4000" b="0">
                <a:latin typeface="+mj-lt"/>
              </a:defRPr>
            </a:lvl1pPr>
          </a:lstStyle>
          <a:p>
            <a:pPr rtl="0"/>
            <a:r>
              <a:rPr lang="it-IT" noProof="0"/>
              <a:t>Fare clic per modificare lo stile del titolo dello schema</a:t>
            </a:r>
          </a:p>
        </p:txBody>
      </p:sp>
      <p:sp>
        <p:nvSpPr>
          <p:cNvPr id="7" name="Segnaposto contenuto 6">
            <a:extLst>
              <a:ext uri="{FF2B5EF4-FFF2-40B4-BE49-F238E27FC236}">
                <a16:creationId xmlns:a16="http://schemas.microsoft.com/office/drawing/2014/main" id="{35FB90DC-1879-4B22-883B-7444D1A858EC}"/>
              </a:ext>
            </a:extLst>
          </p:cNvPr>
          <p:cNvSpPr>
            <a:spLocks noGrp="1"/>
          </p:cNvSpPr>
          <p:nvPr>
            <p:ph sz="quarter" idx="13" hasCustomPrompt="1"/>
          </p:nvPr>
        </p:nvSpPr>
        <p:spPr>
          <a:xfrm>
            <a:off x="5562600" y="2438400"/>
            <a:ext cx="5901458" cy="975260"/>
          </a:xfrm>
        </p:spPr>
        <p:txBody>
          <a:bodyPr lIns="91440" rIns="91440" rtlCol="0" anchor="ctr">
            <a:noAutofit/>
          </a:bodyPr>
          <a:lstStyle>
            <a:lvl1pPr>
              <a:defRPr/>
            </a:lvl1pPr>
          </a:lstStyle>
          <a:p>
            <a:pPr lvl="0" rtl="0"/>
            <a:r>
              <a:rPr lang="it-IT" noProof="0"/>
              <a:t>Testo descrizione </a:t>
            </a:r>
          </a:p>
        </p:txBody>
      </p:sp>
      <p:sp>
        <p:nvSpPr>
          <p:cNvPr id="8" name="Segnaposto testo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1524000" y="2713664"/>
            <a:ext cx="3474720" cy="424732"/>
          </a:xfrm>
          <a:noFill/>
        </p:spPr>
        <p:txBody>
          <a:bodyPr wrap="square" lIns="91440" rIns="91440" rtlCol="0">
            <a:noAutofit/>
          </a:bodyPr>
          <a:lstStyle>
            <a:lvl1pPr marL="0" indent="0">
              <a:buNone/>
              <a:defRPr sz="2400" b="1">
                <a:solidFill>
                  <a:schemeClr val="tx2"/>
                </a:solidFill>
              </a:defRPr>
            </a:lvl1pPr>
          </a:lstStyle>
          <a:p>
            <a:pPr lvl="0" rtl="0"/>
            <a:r>
              <a:rPr lang="it-IT" noProof="0"/>
              <a:t>INSERIRE TESTO AGGIUNTIVO </a:t>
            </a:r>
          </a:p>
        </p:txBody>
      </p:sp>
      <p:sp>
        <p:nvSpPr>
          <p:cNvPr id="14" name="Segnaposto immagine 7">
            <a:extLst>
              <a:ext uri="{FF2B5EF4-FFF2-40B4-BE49-F238E27FC236}">
                <a16:creationId xmlns:a16="http://schemas.microsoft.com/office/drawing/2014/main" id="{37CF37DF-A8A3-42D8-BAFE-0F56DCEC7657}"/>
              </a:ext>
              <a:ext uri="{C183D7F6-B498-43B3-948B-1728B52AA6E4}">
                <adec:decorative xmlns:adec="http://schemas.microsoft.com/office/drawing/2017/decorative" val="1"/>
              </a:ext>
            </a:extLst>
          </p:cNvPr>
          <p:cNvSpPr>
            <a:spLocks noGrp="1"/>
          </p:cNvSpPr>
          <p:nvPr>
            <p:ph type="pic" sz="quarter" idx="21" hasCustomPrompt="1"/>
          </p:nvPr>
        </p:nvSpPr>
        <p:spPr>
          <a:xfrm>
            <a:off x="548944" y="2564258"/>
            <a:ext cx="711197" cy="723544"/>
          </a:xfrm>
        </p:spPr>
        <p:txBody>
          <a:bodyPr rtlCol="0" anchor="ctr"/>
          <a:lstStyle>
            <a:lvl1pPr marL="0" indent="0" algn="ctr">
              <a:buNone/>
              <a:defRPr/>
            </a:lvl1pPr>
          </a:lstStyle>
          <a:p>
            <a:pPr rtl="0"/>
            <a:r>
              <a:rPr lang="it-IT" noProof="0"/>
              <a:t>Icona</a:t>
            </a:r>
          </a:p>
        </p:txBody>
      </p:sp>
      <p:sp>
        <p:nvSpPr>
          <p:cNvPr id="20" name="Segnaposto contenuto 6">
            <a:extLst>
              <a:ext uri="{FF2B5EF4-FFF2-40B4-BE49-F238E27FC236}">
                <a16:creationId xmlns:a16="http://schemas.microsoft.com/office/drawing/2014/main" id="{36B305EA-E44E-48DA-922F-20D8D3496709}"/>
              </a:ext>
            </a:extLst>
          </p:cNvPr>
          <p:cNvSpPr>
            <a:spLocks noGrp="1"/>
          </p:cNvSpPr>
          <p:nvPr>
            <p:ph sz="quarter" idx="22" hasCustomPrompt="1"/>
          </p:nvPr>
        </p:nvSpPr>
        <p:spPr>
          <a:xfrm>
            <a:off x="5562600" y="4391622"/>
            <a:ext cx="5901458" cy="975260"/>
          </a:xfrm>
        </p:spPr>
        <p:txBody>
          <a:bodyPr lIns="91440" rIns="91440" rtlCol="0" anchor="ctr">
            <a:noAutofit/>
          </a:bodyPr>
          <a:lstStyle>
            <a:lvl1pPr>
              <a:defRPr/>
            </a:lvl1pPr>
          </a:lstStyle>
          <a:p>
            <a:pPr lvl="0" rtl="0"/>
            <a:r>
              <a:rPr lang="it-IT" noProof="0"/>
              <a:t>Testo descrizione </a:t>
            </a:r>
          </a:p>
        </p:txBody>
      </p:sp>
      <p:sp>
        <p:nvSpPr>
          <p:cNvPr id="21" name="Segnaposto testo 7">
            <a:extLst>
              <a:ext uri="{FF2B5EF4-FFF2-40B4-BE49-F238E27FC236}">
                <a16:creationId xmlns:a16="http://schemas.microsoft.com/office/drawing/2014/main" id="{038D7323-C655-4E9F-A5C0-AE44AF907081}"/>
              </a:ext>
            </a:extLst>
          </p:cNvPr>
          <p:cNvSpPr>
            <a:spLocks noGrp="1"/>
          </p:cNvSpPr>
          <p:nvPr>
            <p:ph type="body" sz="quarter" idx="23" hasCustomPrompt="1"/>
          </p:nvPr>
        </p:nvSpPr>
        <p:spPr>
          <a:xfrm>
            <a:off x="1524000" y="4666886"/>
            <a:ext cx="3474720" cy="424732"/>
          </a:xfrm>
          <a:noFill/>
        </p:spPr>
        <p:txBody>
          <a:bodyPr wrap="square" lIns="91440" rIns="91440" rtlCol="0">
            <a:noAutofit/>
          </a:bodyPr>
          <a:lstStyle>
            <a:lvl1pPr marL="0" indent="0">
              <a:buNone/>
              <a:defRPr sz="2400" b="1">
                <a:solidFill>
                  <a:schemeClr val="accent5"/>
                </a:solidFill>
              </a:defRPr>
            </a:lvl1pPr>
          </a:lstStyle>
          <a:p>
            <a:pPr lvl="0" rtl="0"/>
            <a:r>
              <a:rPr lang="it-IT" noProof="0"/>
              <a:t>INSERIRE TESTO AGGIUNTIVO </a:t>
            </a:r>
          </a:p>
        </p:txBody>
      </p:sp>
      <p:sp>
        <p:nvSpPr>
          <p:cNvPr id="22" name="Segnaposto immagine 7">
            <a:extLst>
              <a:ext uri="{FF2B5EF4-FFF2-40B4-BE49-F238E27FC236}">
                <a16:creationId xmlns:a16="http://schemas.microsoft.com/office/drawing/2014/main" id="{F79C998E-1F82-4AC1-AD39-82F45A05CED8}"/>
              </a:ext>
              <a:ext uri="{C183D7F6-B498-43B3-948B-1728B52AA6E4}">
                <adec:decorative xmlns:adec="http://schemas.microsoft.com/office/drawing/2017/decorative" val="1"/>
              </a:ext>
            </a:extLst>
          </p:cNvPr>
          <p:cNvSpPr>
            <a:spLocks noGrp="1"/>
          </p:cNvSpPr>
          <p:nvPr>
            <p:ph type="pic" sz="quarter" idx="24" hasCustomPrompt="1"/>
          </p:nvPr>
        </p:nvSpPr>
        <p:spPr>
          <a:xfrm>
            <a:off x="548944" y="4517480"/>
            <a:ext cx="711197" cy="723544"/>
          </a:xfrm>
        </p:spPr>
        <p:txBody>
          <a:bodyPr rtlCol="0" anchor="ctr"/>
          <a:lstStyle>
            <a:lvl1pPr marL="0" indent="0" algn="ctr">
              <a:buNone/>
              <a:defRPr/>
            </a:lvl1pPr>
          </a:lstStyle>
          <a:p>
            <a:pPr rtl="0"/>
            <a:r>
              <a:rPr lang="it-IT" noProof="0"/>
              <a:t>Icona</a:t>
            </a:r>
          </a:p>
        </p:txBody>
      </p:sp>
      <p:sp>
        <p:nvSpPr>
          <p:cNvPr id="16" name="Segnaposto numero diapositiva 5">
            <a:extLst>
              <a:ext uri="{FF2B5EF4-FFF2-40B4-BE49-F238E27FC236}">
                <a16:creationId xmlns:a16="http://schemas.microsoft.com/office/drawing/2014/main" id="{E0693782-2388-4647-A185-37537397019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it-IT" noProof="0" smtClean="0"/>
              <a:pPr/>
              <a:t>‹N›</a:t>
            </a:fld>
            <a:endParaRPr lang="it-IT" noProof="0"/>
          </a:p>
        </p:txBody>
      </p:sp>
    </p:spTree>
    <p:extLst>
      <p:ext uri="{BB962C8B-B14F-4D97-AF65-F5344CB8AC3E}">
        <p14:creationId xmlns:p14="http://schemas.microsoft.com/office/powerpoint/2010/main" val="862157401"/>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olo icona contenuto 3 righe">
    <p:spTree>
      <p:nvGrpSpPr>
        <p:cNvPr id="1" name=""/>
        <p:cNvGrpSpPr/>
        <p:nvPr/>
      </p:nvGrpSpPr>
      <p:grpSpPr>
        <a:xfrm>
          <a:off x="0" y="0"/>
          <a:ext cx="0" cy="0"/>
          <a:chOff x="0" y="0"/>
          <a:chExt cx="0" cy="0"/>
        </a:xfrm>
      </p:grpSpPr>
      <p:sp>
        <p:nvSpPr>
          <p:cNvPr id="11" name="Rettangolo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2" name="Titolo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rtlCol="0" anchor="t">
            <a:normAutofit/>
          </a:bodyPr>
          <a:lstStyle>
            <a:lvl1pPr>
              <a:lnSpc>
                <a:spcPct val="100000"/>
              </a:lnSpc>
              <a:defRPr sz="4000" b="0">
                <a:latin typeface="+mj-lt"/>
              </a:defRPr>
            </a:lvl1pPr>
          </a:lstStyle>
          <a:p>
            <a:pPr rtl="0"/>
            <a:r>
              <a:rPr lang="it-IT" noProof="0"/>
              <a:t>Fare clic per modificare lo stile del titolo dello schema</a:t>
            </a:r>
          </a:p>
        </p:txBody>
      </p:sp>
      <p:sp>
        <p:nvSpPr>
          <p:cNvPr id="7" name="Segnaposto contenuto 6">
            <a:extLst>
              <a:ext uri="{FF2B5EF4-FFF2-40B4-BE49-F238E27FC236}">
                <a16:creationId xmlns:a16="http://schemas.microsoft.com/office/drawing/2014/main" id="{35FB90DC-1879-4B22-883B-7444D1A858EC}"/>
              </a:ext>
            </a:extLst>
          </p:cNvPr>
          <p:cNvSpPr>
            <a:spLocks noGrp="1"/>
          </p:cNvSpPr>
          <p:nvPr>
            <p:ph sz="quarter" idx="13" hasCustomPrompt="1"/>
          </p:nvPr>
        </p:nvSpPr>
        <p:spPr>
          <a:xfrm>
            <a:off x="5562600" y="2423061"/>
            <a:ext cx="5901458" cy="1005939"/>
          </a:xfrm>
        </p:spPr>
        <p:txBody>
          <a:bodyPr lIns="91440" rIns="91440" rtlCol="0"/>
          <a:lstStyle>
            <a:lvl1pPr>
              <a:defRPr/>
            </a:lvl1pPr>
          </a:lstStyle>
          <a:p>
            <a:pPr lvl="0" rtl="0"/>
            <a:r>
              <a:rPr lang="it-IT" noProof="0"/>
              <a:t>Testo descrizione </a:t>
            </a:r>
          </a:p>
        </p:txBody>
      </p:sp>
      <p:sp>
        <p:nvSpPr>
          <p:cNvPr id="8" name="Segnaposto testo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1524000" y="2547465"/>
            <a:ext cx="3810000" cy="757130"/>
          </a:xfrm>
          <a:noFill/>
        </p:spPr>
        <p:txBody>
          <a:bodyPr wrap="square" lIns="91440" rIns="91440" rtlCol="0" anchor="ctr">
            <a:spAutoFit/>
          </a:bodyPr>
          <a:lstStyle>
            <a:lvl1pPr marL="0" indent="0">
              <a:buNone/>
              <a:defRPr sz="2400" b="1">
                <a:solidFill>
                  <a:schemeClr val="tx2"/>
                </a:solidFill>
              </a:defRPr>
            </a:lvl1pPr>
          </a:lstStyle>
          <a:p>
            <a:pPr lvl="0" rtl="0"/>
            <a:r>
              <a:rPr lang="it-IT" noProof="0"/>
              <a:t>INSERIRE TESTO AGGIUNTIVO </a:t>
            </a:r>
          </a:p>
        </p:txBody>
      </p:sp>
      <p:sp>
        <p:nvSpPr>
          <p:cNvPr id="14" name="Segnaposto immagine 7">
            <a:extLst>
              <a:ext uri="{FF2B5EF4-FFF2-40B4-BE49-F238E27FC236}">
                <a16:creationId xmlns:a16="http://schemas.microsoft.com/office/drawing/2014/main" id="{37CF37DF-A8A3-42D8-BAFE-0F56DCEC7657}"/>
              </a:ext>
              <a:ext uri="{C183D7F6-B498-43B3-948B-1728B52AA6E4}">
                <adec:decorative xmlns:adec="http://schemas.microsoft.com/office/drawing/2017/decorative" val="1"/>
              </a:ext>
            </a:extLst>
          </p:cNvPr>
          <p:cNvSpPr>
            <a:spLocks noGrp="1"/>
          </p:cNvSpPr>
          <p:nvPr>
            <p:ph type="pic" sz="quarter" idx="21" hasCustomPrompt="1"/>
          </p:nvPr>
        </p:nvSpPr>
        <p:spPr>
          <a:xfrm>
            <a:off x="548944" y="2564258"/>
            <a:ext cx="711197" cy="723544"/>
          </a:xfrm>
        </p:spPr>
        <p:txBody>
          <a:bodyPr rtlCol="0" anchor="ctr"/>
          <a:lstStyle>
            <a:lvl1pPr marL="0" indent="0" algn="ctr">
              <a:buNone/>
              <a:defRPr/>
            </a:lvl1pPr>
          </a:lstStyle>
          <a:p>
            <a:pPr rtl="0"/>
            <a:r>
              <a:rPr lang="it-IT" noProof="0"/>
              <a:t>Icona</a:t>
            </a:r>
          </a:p>
        </p:txBody>
      </p:sp>
      <p:sp>
        <p:nvSpPr>
          <p:cNvPr id="20" name="Segnaposto contenuto 6">
            <a:extLst>
              <a:ext uri="{FF2B5EF4-FFF2-40B4-BE49-F238E27FC236}">
                <a16:creationId xmlns:a16="http://schemas.microsoft.com/office/drawing/2014/main" id="{36B305EA-E44E-48DA-922F-20D8D3496709}"/>
              </a:ext>
            </a:extLst>
          </p:cNvPr>
          <p:cNvSpPr>
            <a:spLocks noGrp="1"/>
          </p:cNvSpPr>
          <p:nvPr>
            <p:ph sz="quarter" idx="22" hasCustomPrompt="1"/>
          </p:nvPr>
        </p:nvSpPr>
        <p:spPr>
          <a:xfrm>
            <a:off x="5562600" y="3556396"/>
            <a:ext cx="5901458" cy="1005939"/>
          </a:xfrm>
        </p:spPr>
        <p:txBody>
          <a:bodyPr lIns="91440" rIns="91440" rtlCol="0"/>
          <a:lstStyle>
            <a:lvl1pPr>
              <a:defRPr/>
            </a:lvl1pPr>
          </a:lstStyle>
          <a:p>
            <a:pPr lvl="0" rtl="0"/>
            <a:r>
              <a:rPr lang="it-IT" noProof="0"/>
              <a:t>Testo descrizione </a:t>
            </a:r>
          </a:p>
        </p:txBody>
      </p:sp>
      <p:sp>
        <p:nvSpPr>
          <p:cNvPr id="21" name="Segnaposto testo 7">
            <a:extLst>
              <a:ext uri="{FF2B5EF4-FFF2-40B4-BE49-F238E27FC236}">
                <a16:creationId xmlns:a16="http://schemas.microsoft.com/office/drawing/2014/main" id="{038D7323-C655-4E9F-A5C0-AE44AF907081}"/>
              </a:ext>
            </a:extLst>
          </p:cNvPr>
          <p:cNvSpPr>
            <a:spLocks noGrp="1"/>
          </p:cNvSpPr>
          <p:nvPr>
            <p:ph type="body" sz="quarter" idx="23" hasCustomPrompt="1"/>
          </p:nvPr>
        </p:nvSpPr>
        <p:spPr>
          <a:xfrm>
            <a:off x="1524000" y="3680800"/>
            <a:ext cx="3810000" cy="757130"/>
          </a:xfrm>
          <a:noFill/>
        </p:spPr>
        <p:txBody>
          <a:bodyPr wrap="square" lIns="91440" rIns="91440" rtlCol="0" anchor="ctr">
            <a:spAutoFit/>
          </a:bodyPr>
          <a:lstStyle>
            <a:lvl1pPr marL="0" indent="0">
              <a:buNone/>
              <a:defRPr sz="2400" b="1">
                <a:solidFill>
                  <a:schemeClr val="accent5"/>
                </a:solidFill>
              </a:defRPr>
            </a:lvl1pPr>
          </a:lstStyle>
          <a:p>
            <a:pPr lvl="0" rtl="0"/>
            <a:r>
              <a:rPr lang="it-IT" noProof="0"/>
              <a:t>INSERIRE TESTO AGGIUNTIVO </a:t>
            </a:r>
          </a:p>
        </p:txBody>
      </p:sp>
      <p:sp>
        <p:nvSpPr>
          <p:cNvPr id="22" name="Segnaposto immagine 7">
            <a:extLst>
              <a:ext uri="{FF2B5EF4-FFF2-40B4-BE49-F238E27FC236}">
                <a16:creationId xmlns:a16="http://schemas.microsoft.com/office/drawing/2014/main" id="{F79C998E-1F82-4AC1-AD39-82F45A05CED8}"/>
              </a:ext>
              <a:ext uri="{C183D7F6-B498-43B3-948B-1728B52AA6E4}">
                <adec:decorative xmlns:adec="http://schemas.microsoft.com/office/drawing/2017/decorative" val="1"/>
              </a:ext>
            </a:extLst>
          </p:cNvPr>
          <p:cNvSpPr>
            <a:spLocks noGrp="1"/>
          </p:cNvSpPr>
          <p:nvPr>
            <p:ph type="pic" sz="quarter" idx="24" hasCustomPrompt="1"/>
          </p:nvPr>
        </p:nvSpPr>
        <p:spPr>
          <a:xfrm>
            <a:off x="548944" y="3697593"/>
            <a:ext cx="711197" cy="723544"/>
          </a:xfrm>
        </p:spPr>
        <p:txBody>
          <a:bodyPr rtlCol="0" anchor="ctr"/>
          <a:lstStyle>
            <a:lvl1pPr marL="0" indent="0" algn="ctr">
              <a:buNone/>
              <a:defRPr/>
            </a:lvl1pPr>
          </a:lstStyle>
          <a:p>
            <a:pPr rtl="0"/>
            <a:r>
              <a:rPr lang="it-IT" noProof="0"/>
              <a:t>Icona</a:t>
            </a:r>
          </a:p>
        </p:txBody>
      </p:sp>
      <p:sp>
        <p:nvSpPr>
          <p:cNvPr id="16" name="Segnaposto numero diapositiva 5">
            <a:extLst>
              <a:ext uri="{FF2B5EF4-FFF2-40B4-BE49-F238E27FC236}">
                <a16:creationId xmlns:a16="http://schemas.microsoft.com/office/drawing/2014/main" id="{E0693782-2388-4647-A185-37537397019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it-IT" noProof="0" smtClean="0"/>
              <a:pPr/>
              <a:t>‹N›</a:t>
            </a:fld>
            <a:endParaRPr lang="it-IT" noProof="0"/>
          </a:p>
        </p:txBody>
      </p:sp>
      <p:sp>
        <p:nvSpPr>
          <p:cNvPr id="13" name="Segnaposto contenuto 6">
            <a:extLst>
              <a:ext uri="{FF2B5EF4-FFF2-40B4-BE49-F238E27FC236}">
                <a16:creationId xmlns:a16="http://schemas.microsoft.com/office/drawing/2014/main" id="{3FD6DDB9-4D92-43F8-B746-ABBAB109CA1E}"/>
              </a:ext>
            </a:extLst>
          </p:cNvPr>
          <p:cNvSpPr>
            <a:spLocks noGrp="1"/>
          </p:cNvSpPr>
          <p:nvPr>
            <p:ph sz="quarter" idx="25" hasCustomPrompt="1"/>
          </p:nvPr>
        </p:nvSpPr>
        <p:spPr>
          <a:xfrm>
            <a:off x="5562600" y="4689732"/>
            <a:ext cx="5901458" cy="1005939"/>
          </a:xfrm>
        </p:spPr>
        <p:txBody>
          <a:bodyPr lIns="91440" rIns="91440" rtlCol="0"/>
          <a:lstStyle>
            <a:lvl1pPr>
              <a:defRPr/>
            </a:lvl1pPr>
          </a:lstStyle>
          <a:p>
            <a:pPr lvl="0" rtl="0"/>
            <a:r>
              <a:rPr lang="it-IT" noProof="0"/>
              <a:t>Testo descrizione </a:t>
            </a:r>
          </a:p>
        </p:txBody>
      </p:sp>
      <p:sp>
        <p:nvSpPr>
          <p:cNvPr id="17" name="Segnaposto testo 7">
            <a:extLst>
              <a:ext uri="{FF2B5EF4-FFF2-40B4-BE49-F238E27FC236}">
                <a16:creationId xmlns:a16="http://schemas.microsoft.com/office/drawing/2014/main" id="{13E2F95F-BD26-4AA8-941E-3993C9F1DBBC}"/>
              </a:ext>
            </a:extLst>
          </p:cNvPr>
          <p:cNvSpPr>
            <a:spLocks noGrp="1"/>
          </p:cNvSpPr>
          <p:nvPr>
            <p:ph type="body" sz="quarter" idx="26" hasCustomPrompt="1"/>
          </p:nvPr>
        </p:nvSpPr>
        <p:spPr>
          <a:xfrm>
            <a:off x="1524000" y="4814136"/>
            <a:ext cx="3810000" cy="757130"/>
          </a:xfrm>
          <a:noFill/>
        </p:spPr>
        <p:txBody>
          <a:bodyPr wrap="square" lIns="91440" rIns="91440" rtlCol="0" anchor="ctr">
            <a:spAutoFit/>
          </a:bodyPr>
          <a:lstStyle>
            <a:lvl1pPr marL="0" indent="0">
              <a:buNone/>
              <a:defRPr sz="2400" b="1">
                <a:solidFill>
                  <a:schemeClr val="accent6"/>
                </a:solidFill>
              </a:defRPr>
            </a:lvl1pPr>
          </a:lstStyle>
          <a:p>
            <a:pPr lvl="0" rtl="0"/>
            <a:r>
              <a:rPr lang="it-IT" noProof="0"/>
              <a:t>INSERIRE TESTO AGGIUNTIVO </a:t>
            </a:r>
          </a:p>
        </p:txBody>
      </p:sp>
      <p:sp>
        <p:nvSpPr>
          <p:cNvPr id="19" name="Segnaposto immagine 7">
            <a:extLst>
              <a:ext uri="{FF2B5EF4-FFF2-40B4-BE49-F238E27FC236}">
                <a16:creationId xmlns:a16="http://schemas.microsoft.com/office/drawing/2014/main" id="{68F52DD2-B3F0-4652-8C7B-96406F99FC14}"/>
              </a:ext>
              <a:ext uri="{C183D7F6-B498-43B3-948B-1728B52AA6E4}">
                <adec:decorative xmlns:adec="http://schemas.microsoft.com/office/drawing/2017/decorative" val="1"/>
              </a:ext>
            </a:extLst>
          </p:cNvPr>
          <p:cNvSpPr>
            <a:spLocks noGrp="1"/>
          </p:cNvSpPr>
          <p:nvPr>
            <p:ph type="pic" sz="quarter" idx="27" hasCustomPrompt="1"/>
          </p:nvPr>
        </p:nvSpPr>
        <p:spPr>
          <a:xfrm>
            <a:off x="548944" y="4830929"/>
            <a:ext cx="711197" cy="723544"/>
          </a:xfrm>
        </p:spPr>
        <p:txBody>
          <a:bodyPr rtlCol="0" anchor="ctr"/>
          <a:lstStyle>
            <a:lvl1pPr marL="0" indent="0" algn="ctr">
              <a:buNone/>
              <a:defRPr/>
            </a:lvl1pPr>
          </a:lstStyle>
          <a:p>
            <a:pPr rtl="0"/>
            <a:r>
              <a:rPr lang="it-IT" noProof="0"/>
              <a:t>Icona</a:t>
            </a:r>
          </a:p>
        </p:txBody>
      </p:sp>
    </p:spTree>
    <p:extLst>
      <p:ext uri="{BB962C8B-B14F-4D97-AF65-F5344CB8AC3E}">
        <p14:creationId xmlns:p14="http://schemas.microsoft.com/office/powerpoint/2010/main" val="284741103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olo lato patch icona contenuto 3 righe">
    <p:spTree>
      <p:nvGrpSpPr>
        <p:cNvPr id="1" name=""/>
        <p:cNvGrpSpPr/>
        <p:nvPr/>
      </p:nvGrpSpPr>
      <p:grpSpPr>
        <a:xfrm>
          <a:off x="0" y="0"/>
          <a:ext cx="0" cy="0"/>
          <a:chOff x="0" y="0"/>
          <a:chExt cx="0" cy="0"/>
        </a:xfrm>
      </p:grpSpPr>
      <p:sp>
        <p:nvSpPr>
          <p:cNvPr id="34" name="Figura a mano libera: Forma 33">
            <a:extLst>
              <a:ext uri="{FF2B5EF4-FFF2-40B4-BE49-F238E27FC236}">
                <a16:creationId xmlns:a16="http://schemas.microsoft.com/office/drawing/2014/main" id="{724AA86D-A811-42CE-8C83-8053DFC66751}"/>
              </a:ext>
              <a:ext uri="{C183D7F6-B498-43B3-948B-1728B52AA6E4}">
                <adec:decorative xmlns:adec="http://schemas.microsoft.com/office/drawing/2017/decorative" val="1"/>
              </a:ext>
            </a:extLst>
          </p:cNvPr>
          <p:cNvSpPr/>
          <p:nvPr userDrawn="1"/>
        </p:nvSpPr>
        <p:spPr>
          <a:xfrm>
            <a:off x="-1" y="0"/>
            <a:ext cx="8329286" cy="6858000"/>
          </a:xfrm>
          <a:custGeom>
            <a:avLst/>
            <a:gdLst>
              <a:gd name="connsiteX0" fmla="*/ 0 w 8329286"/>
              <a:gd name="connsiteY0" fmla="*/ 0 h 6858000"/>
              <a:gd name="connsiteX1" fmla="*/ 8329286 w 8329286"/>
              <a:gd name="connsiteY1" fmla="*/ 0 h 6858000"/>
              <a:gd name="connsiteX2" fmla="*/ 8329286 w 8329286"/>
              <a:gd name="connsiteY2" fmla="*/ 68183 h 6858000"/>
              <a:gd name="connsiteX3" fmla="*/ 3175958 w 8329286"/>
              <a:gd name="connsiteY3" fmla="*/ 6858000 h 6858000"/>
              <a:gd name="connsiteX4" fmla="*/ 0 w 832928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9286" h="6858000">
                <a:moveTo>
                  <a:pt x="0" y="0"/>
                </a:moveTo>
                <a:lnTo>
                  <a:pt x="8329286" y="0"/>
                </a:lnTo>
                <a:lnTo>
                  <a:pt x="8329286" y="68183"/>
                </a:lnTo>
                <a:lnTo>
                  <a:pt x="3175958" y="6858000"/>
                </a:lnTo>
                <a:lnTo>
                  <a:pt x="0" y="6858000"/>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11" name="Rettangolo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2" name="Titolo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rtlCol="0" anchor="t">
            <a:normAutofit/>
          </a:bodyPr>
          <a:lstStyle>
            <a:lvl1pPr>
              <a:lnSpc>
                <a:spcPct val="100000"/>
              </a:lnSpc>
              <a:defRPr sz="4000" b="0">
                <a:latin typeface="+mj-lt"/>
              </a:defRPr>
            </a:lvl1pPr>
          </a:lstStyle>
          <a:p>
            <a:pPr rtl="0"/>
            <a:r>
              <a:rPr lang="it-IT" noProof="0"/>
              <a:t>Fare clic per modificare lo stile del titolo dello schema</a:t>
            </a:r>
          </a:p>
        </p:txBody>
      </p:sp>
      <p:sp>
        <p:nvSpPr>
          <p:cNvPr id="7" name="Segnaposto contenuto 6">
            <a:extLst>
              <a:ext uri="{FF2B5EF4-FFF2-40B4-BE49-F238E27FC236}">
                <a16:creationId xmlns:a16="http://schemas.microsoft.com/office/drawing/2014/main" id="{35FB90DC-1879-4B22-883B-7444D1A858EC}"/>
              </a:ext>
            </a:extLst>
          </p:cNvPr>
          <p:cNvSpPr>
            <a:spLocks noGrp="1"/>
          </p:cNvSpPr>
          <p:nvPr>
            <p:ph sz="quarter" idx="13" hasCustomPrompt="1"/>
          </p:nvPr>
        </p:nvSpPr>
        <p:spPr>
          <a:xfrm>
            <a:off x="7151214" y="2035302"/>
            <a:ext cx="4312844" cy="914490"/>
          </a:xfrm>
        </p:spPr>
        <p:txBody>
          <a:bodyPr lIns="91440" rIns="91440" rtlCol="0" anchor="ctr">
            <a:noAutofit/>
          </a:bodyPr>
          <a:lstStyle>
            <a:lvl1pPr marL="0" indent="0">
              <a:buNone/>
              <a:defRPr sz="1400"/>
            </a:lvl1pPr>
          </a:lstStyle>
          <a:p>
            <a:pPr lvl="0" rtl="0"/>
            <a:r>
              <a:rPr lang="it-IT" noProof="0"/>
              <a:t>Testo descrizione </a:t>
            </a:r>
          </a:p>
        </p:txBody>
      </p:sp>
      <p:sp>
        <p:nvSpPr>
          <p:cNvPr id="8" name="Segnaposto testo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624840" y="2280181"/>
            <a:ext cx="4937760" cy="424732"/>
          </a:xfrm>
          <a:noFill/>
        </p:spPr>
        <p:txBody>
          <a:bodyPr wrap="square" lIns="91440" rIns="91440" rtlCol="0" anchor="ctr">
            <a:noAutofit/>
          </a:bodyPr>
          <a:lstStyle>
            <a:lvl1pPr marL="0" indent="0" algn="r">
              <a:buNone/>
              <a:defRPr sz="2000" b="1">
                <a:solidFill>
                  <a:schemeClr val="tx2"/>
                </a:solidFill>
              </a:defRPr>
            </a:lvl1pPr>
          </a:lstStyle>
          <a:p>
            <a:pPr lvl="0" rtl="0"/>
            <a:r>
              <a:rPr lang="it-IT" noProof="0"/>
              <a:t>INSERIRE IL TESTO </a:t>
            </a:r>
          </a:p>
        </p:txBody>
      </p:sp>
      <p:sp>
        <p:nvSpPr>
          <p:cNvPr id="14" name="Segnaposto immagine 7">
            <a:extLst>
              <a:ext uri="{FF2B5EF4-FFF2-40B4-BE49-F238E27FC236}">
                <a16:creationId xmlns:a16="http://schemas.microsoft.com/office/drawing/2014/main" id="{37CF37DF-A8A3-42D8-BAFE-0F56DCEC7657}"/>
              </a:ext>
              <a:ext uri="{C183D7F6-B498-43B3-948B-1728B52AA6E4}">
                <adec:decorative xmlns:adec="http://schemas.microsoft.com/office/drawing/2017/decorative" val="1"/>
              </a:ext>
            </a:extLst>
          </p:cNvPr>
          <p:cNvSpPr>
            <a:spLocks noGrp="1"/>
          </p:cNvSpPr>
          <p:nvPr>
            <p:ph type="pic" sz="quarter" idx="21" hasCustomPrompt="1"/>
          </p:nvPr>
        </p:nvSpPr>
        <p:spPr>
          <a:xfrm>
            <a:off x="5756426" y="1935993"/>
            <a:ext cx="1094116" cy="1113108"/>
          </a:xfrm>
          <a:prstGeom prst="ellipse">
            <a:avLst/>
          </a:prstGeom>
          <a:solidFill>
            <a:schemeClr val="bg1"/>
          </a:solidFill>
          <a:effectLst>
            <a:outerShdw blurRad="50800" dist="38100" dir="2700000" algn="tl" rotWithShape="0">
              <a:prstClr val="black">
                <a:alpha val="40000"/>
              </a:prstClr>
            </a:outerShdw>
          </a:effectLst>
        </p:spPr>
        <p:txBody>
          <a:bodyPr rtlCol="0" anchor="ctr"/>
          <a:lstStyle>
            <a:lvl1pPr marL="0" indent="0" algn="ctr">
              <a:buNone/>
              <a:defRPr/>
            </a:lvl1pPr>
          </a:lstStyle>
          <a:p>
            <a:pPr rtl="0"/>
            <a:r>
              <a:rPr lang="it-IT" noProof="0"/>
              <a:t>Icona</a:t>
            </a:r>
          </a:p>
        </p:txBody>
      </p:sp>
      <p:sp>
        <p:nvSpPr>
          <p:cNvPr id="20" name="Segnaposto contenuto 6">
            <a:extLst>
              <a:ext uri="{FF2B5EF4-FFF2-40B4-BE49-F238E27FC236}">
                <a16:creationId xmlns:a16="http://schemas.microsoft.com/office/drawing/2014/main" id="{36B305EA-E44E-48DA-922F-20D8D3496709}"/>
              </a:ext>
            </a:extLst>
          </p:cNvPr>
          <p:cNvSpPr>
            <a:spLocks noGrp="1"/>
          </p:cNvSpPr>
          <p:nvPr>
            <p:ph sz="quarter" idx="22" hasCustomPrompt="1"/>
          </p:nvPr>
        </p:nvSpPr>
        <p:spPr>
          <a:xfrm>
            <a:off x="6071132" y="3576256"/>
            <a:ext cx="5392925" cy="914490"/>
          </a:xfrm>
        </p:spPr>
        <p:txBody>
          <a:bodyPr lIns="91440" rIns="91440" rtlCol="0" anchor="ctr">
            <a:noAutofit/>
          </a:bodyPr>
          <a:lstStyle>
            <a:lvl1pPr marL="0" indent="0">
              <a:buNone/>
              <a:defRPr sz="1400"/>
            </a:lvl1pPr>
          </a:lstStyle>
          <a:p>
            <a:pPr lvl="0" rtl="0"/>
            <a:r>
              <a:rPr lang="it-IT" noProof="0"/>
              <a:t>Testo descrizione </a:t>
            </a:r>
          </a:p>
        </p:txBody>
      </p:sp>
      <p:sp>
        <p:nvSpPr>
          <p:cNvPr id="21" name="Segnaposto testo 7">
            <a:extLst>
              <a:ext uri="{FF2B5EF4-FFF2-40B4-BE49-F238E27FC236}">
                <a16:creationId xmlns:a16="http://schemas.microsoft.com/office/drawing/2014/main" id="{038D7323-C655-4E9F-A5C0-AE44AF907081}"/>
              </a:ext>
            </a:extLst>
          </p:cNvPr>
          <p:cNvSpPr>
            <a:spLocks noGrp="1"/>
          </p:cNvSpPr>
          <p:nvPr>
            <p:ph type="body" sz="quarter" idx="23" hasCustomPrompt="1"/>
          </p:nvPr>
        </p:nvSpPr>
        <p:spPr>
          <a:xfrm>
            <a:off x="548640" y="3846999"/>
            <a:ext cx="4023360" cy="424732"/>
          </a:xfrm>
          <a:noFill/>
        </p:spPr>
        <p:txBody>
          <a:bodyPr wrap="square" lIns="91440" rIns="91440" rtlCol="0" anchor="ctr">
            <a:noAutofit/>
          </a:bodyPr>
          <a:lstStyle>
            <a:lvl1pPr marL="0" indent="0" algn="r">
              <a:buNone/>
              <a:defRPr sz="2000" b="1">
                <a:solidFill>
                  <a:schemeClr val="accent5"/>
                </a:solidFill>
              </a:defRPr>
            </a:lvl1pPr>
          </a:lstStyle>
          <a:p>
            <a:pPr lvl="0" rtl="0"/>
            <a:r>
              <a:rPr lang="it-IT" noProof="0"/>
              <a:t>INSERIRE IL TESTO </a:t>
            </a:r>
          </a:p>
        </p:txBody>
      </p:sp>
      <p:sp>
        <p:nvSpPr>
          <p:cNvPr id="22" name="Segnaposto immagine 7">
            <a:extLst>
              <a:ext uri="{FF2B5EF4-FFF2-40B4-BE49-F238E27FC236}">
                <a16:creationId xmlns:a16="http://schemas.microsoft.com/office/drawing/2014/main" id="{F79C998E-1F82-4AC1-AD39-82F45A05CED8}"/>
              </a:ext>
              <a:ext uri="{C183D7F6-B498-43B3-948B-1728B52AA6E4}">
                <adec:decorative xmlns:adec="http://schemas.microsoft.com/office/drawing/2017/decorative" val="1"/>
              </a:ext>
            </a:extLst>
          </p:cNvPr>
          <p:cNvSpPr>
            <a:spLocks noGrp="1"/>
          </p:cNvSpPr>
          <p:nvPr>
            <p:ph type="pic" sz="quarter" idx="24" hasCustomPrompt="1"/>
          </p:nvPr>
        </p:nvSpPr>
        <p:spPr>
          <a:xfrm>
            <a:off x="4774508" y="3502811"/>
            <a:ext cx="1094116" cy="1113108"/>
          </a:xfrm>
          <a:prstGeom prst="ellipse">
            <a:avLst/>
          </a:prstGeom>
          <a:solidFill>
            <a:schemeClr val="bg1"/>
          </a:solidFill>
          <a:effectLst>
            <a:outerShdw blurRad="50800" dist="38100" dir="2700000" algn="tl" rotWithShape="0">
              <a:prstClr val="black">
                <a:alpha val="40000"/>
              </a:prstClr>
            </a:outerShdw>
          </a:effectLst>
        </p:spPr>
        <p:txBody>
          <a:bodyPr rtlCol="0" anchor="ctr"/>
          <a:lstStyle>
            <a:lvl1pPr marL="0" indent="0" algn="ctr">
              <a:buNone/>
              <a:defRPr/>
            </a:lvl1pPr>
          </a:lstStyle>
          <a:p>
            <a:pPr rtl="0"/>
            <a:r>
              <a:rPr lang="it-IT" noProof="0"/>
              <a:t>Icona</a:t>
            </a:r>
          </a:p>
        </p:txBody>
      </p:sp>
      <p:sp>
        <p:nvSpPr>
          <p:cNvPr id="16" name="Segnaposto numero diapositiva 5">
            <a:extLst>
              <a:ext uri="{FF2B5EF4-FFF2-40B4-BE49-F238E27FC236}">
                <a16:creationId xmlns:a16="http://schemas.microsoft.com/office/drawing/2014/main" id="{E0693782-2388-4647-A185-37537397019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it-IT" noProof="0" smtClean="0"/>
              <a:pPr/>
              <a:t>‹N›</a:t>
            </a:fld>
            <a:endParaRPr lang="it-IT" noProof="0"/>
          </a:p>
        </p:txBody>
      </p:sp>
      <p:sp>
        <p:nvSpPr>
          <p:cNvPr id="13" name="Segnaposto contenuto 6">
            <a:extLst>
              <a:ext uri="{FF2B5EF4-FFF2-40B4-BE49-F238E27FC236}">
                <a16:creationId xmlns:a16="http://schemas.microsoft.com/office/drawing/2014/main" id="{3FD6DDB9-4D92-43F8-B746-ABBAB109CA1E}"/>
              </a:ext>
            </a:extLst>
          </p:cNvPr>
          <p:cNvSpPr>
            <a:spLocks noGrp="1"/>
          </p:cNvSpPr>
          <p:nvPr>
            <p:ph sz="quarter" idx="25" hasCustomPrompt="1"/>
          </p:nvPr>
        </p:nvSpPr>
        <p:spPr>
          <a:xfrm>
            <a:off x="4949699" y="5117210"/>
            <a:ext cx="6514359" cy="914490"/>
          </a:xfrm>
        </p:spPr>
        <p:txBody>
          <a:bodyPr lIns="91440" rIns="91440" rtlCol="0" anchor="ctr">
            <a:noAutofit/>
          </a:bodyPr>
          <a:lstStyle>
            <a:lvl1pPr marL="0" indent="0">
              <a:buNone/>
              <a:defRPr sz="1400"/>
            </a:lvl1pPr>
          </a:lstStyle>
          <a:p>
            <a:pPr lvl="0" rtl="0"/>
            <a:r>
              <a:rPr lang="it-IT" noProof="0"/>
              <a:t>Testo descrizione </a:t>
            </a:r>
          </a:p>
        </p:txBody>
      </p:sp>
      <p:sp>
        <p:nvSpPr>
          <p:cNvPr id="17" name="Segnaposto testo 7">
            <a:extLst>
              <a:ext uri="{FF2B5EF4-FFF2-40B4-BE49-F238E27FC236}">
                <a16:creationId xmlns:a16="http://schemas.microsoft.com/office/drawing/2014/main" id="{13E2F95F-BD26-4AA8-941E-3993C9F1DBBC}"/>
              </a:ext>
            </a:extLst>
          </p:cNvPr>
          <p:cNvSpPr>
            <a:spLocks noGrp="1"/>
          </p:cNvSpPr>
          <p:nvPr>
            <p:ph type="body" sz="quarter" idx="26" hasCustomPrompt="1"/>
          </p:nvPr>
        </p:nvSpPr>
        <p:spPr>
          <a:xfrm>
            <a:off x="548641" y="5362089"/>
            <a:ext cx="2956560" cy="424732"/>
          </a:xfrm>
          <a:noFill/>
        </p:spPr>
        <p:txBody>
          <a:bodyPr wrap="square" lIns="91440" rIns="91440" rtlCol="0" anchor="ctr">
            <a:noAutofit/>
          </a:bodyPr>
          <a:lstStyle>
            <a:lvl1pPr marL="0" indent="0" algn="r">
              <a:buNone/>
              <a:defRPr sz="2000" b="1">
                <a:solidFill>
                  <a:schemeClr val="accent6"/>
                </a:solidFill>
              </a:defRPr>
            </a:lvl1pPr>
          </a:lstStyle>
          <a:p>
            <a:pPr lvl="0" rtl="0"/>
            <a:r>
              <a:rPr lang="it-IT" noProof="0"/>
              <a:t>INSERIRE IL TESTO </a:t>
            </a:r>
          </a:p>
        </p:txBody>
      </p:sp>
      <p:sp>
        <p:nvSpPr>
          <p:cNvPr id="19" name="Segnaposto immagine 7">
            <a:extLst>
              <a:ext uri="{FF2B5EF4-FFF2-40B4-BE49-F238E27FC236}">
                <a16:creationId xmlns:a16="http://schemas.microsoft.com/office/drawing/2014/main" id="{68F52DD2-B3F0-4652-8C7B-96406F99FC14}"/>
              </a:ext>
              <a:ext uri="{C183D7F6-B498-43B3-948B-1728B52AA6E4}">
                <adec:decorative xmlns:adec="http://schemas.microsoft.com/office/drawing/2017/decorative" val="1"/>
              </a:ext>
            </a:extLst>
          </p:cNvPr>
          <p:cNvSpPr>
            <a:spLocks noGrp="1"/>
          </p:cNvSpPr>
          <p:nvPr>
            <p:ph type="pic" sz="quarter" idx="27" hasCustomPrompt="1"/>
          </p:nvPr>
        </p:nvSpPr>
        <p:spPr>
          <a:xfrm>
            <a:off x="3680392" y="5017901"/>
            <a:ext cx="1094116" cy="1113108"/>
          </a:xfrm>
          <a:prstGeom prst="ellipse">
            <a:avLst/>
          </a:prstGeom>
          <a:solidFill>
            <a:schemeClr val="bg1"/>
          </a:solidFill>
          <a:effectLst>
            <a:outerShdw blurRad="50800" dist="38100" dir="2700000" algn="tl" rotWithShape="0">
              <a:prstClr val="black">
                <a:alpha val="40000"/>
              </a:prstClr>
            </a:outerShdw>
          </a:effectLst>
        </p:spPr>
        <p:txBody>
          <a:bodyPr rtlCol="0" anchor="ctr"/>
          <a:lstStyle>
            <a:lvl1pPr marL="0" indent="0" algn="ctr">
              <a:buNone/>
              <a:defRPr/>
            </a:lvl1pPr>
          </a:lstStyle>
          <a:p>
            <a:pPr rtl="0"/>
            <a:r>
              <a:rPr lang="it-IT" noProof="0"/>
              <a:t>Icona</a:t>
            </a:r>
          </a:p>
        </p:txBody>
      </p:sp>
      <p:sp>
        <p:nvSpPr>
          <p:cNvPr id="35" name="Figura a mano libera: Forma 34">
            <a:extLst>
              <a:ext uri="{FF2B5EF4-FFF2-40B4-BE49-F238E27FC236}">
                <a16:creationId xmlns:a16="http://schemas.microsoft.com/office/drawing/2014/main" id="{79F57DF2-7AB9-4D3A-AADE-E93D5621B0F8}"/>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Tree>
    <p:extLst>
      <p:ext uri="{BB962C8B-B14F-4D97-AF65-F5344CB8AC3E}">
        <p14:creationId xmlns:p14="http://schemas.microsoft.com/office/powerpoint/2010/main" val="1358974389"/>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olo lato patch solo titolo">
    <p:spTree>
      <p:nvGrpSpPr>
        <p:cNvPr id="1" name=""/>
        <p:cNvGrpSpPr/>
        <p:nvPr/>
      </p:nvGrpSpPr>
      <p:grpSpPr>
        <a:xfrm>
          <a:off x="0" y="0"/>
          <a:ext cx="0" cy="0"/>
          <a:chOff x="0" y="0"/>
          <a:chExt cx="0" cy="0"/>
        </a:xfrm>
      </p:grpSpPr>
      <p:sp>
        <p:nvSpPr>
          <p:cNvPr id="34" name="Figura a mano libera: Forma 33">
            <a:extLst>
              <a:ext uri="{FF2B5EF4-FFF2-40B4-BE49-F238E27FC236}">
                <a16:creationId xmlns:a16="http://schemas.microsoft.com/office/drawing/2014/main" id="{724AA86D-A811-42CE-8C83-8053DFC66751}"/>
              </a:ext>
              <a:ext uri="{C183D7F6-B498-43B3-948B-1728B52AA6E4}">
                <adec:decorative xmlns:adec="http://schemas.microsoft.com/office/drawing/2017/decorative" val="1"/>
              </a:ext>
            </a:extLst>
          </p:cNvPr>
          <p:cNvSpPr/>
          <p:nvPr userDrawn="1"/>
        </p:nvSpPr>
        <p:spPr>
          <a:xfrm>
            <a:off x="-1" y="0"/>
            <a:ext cx="8329286" cy="6858000"/>
          </a:xfrm>
          <a:custGeom>
            <a:avLst/>
            <a:gdLst>
              <a:gd name="connsiteX0" fmla="*/ 0 w 8329286"/>
              <a:gd name="connsiteY0" fmla="*/ 0 h 6858000"/>
              <a:gd name="connsiteX1" fmla="*/ 8329286 w 8329286"/>
              <a:gd name="connsiteY1" fmla="*/ 0 h 6858000"/>
              <a:gd name="connsiteX2" fmla="*/ 8329286 w 8329286"/>
              <a:gd name="connsiteY2" fmla="*/ 68183 h 6858000"/>
              <a:gd name="connsiteX3" fmla="*/ 3175958 w 8329286"/>
              <a:gd name="connsiteY3" fmla="*/ 6858000 h 6858000"/>
              <a:gd name="connsiteX4" fmla="*/ 0 w 832928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9286" h="6858000">
                <a:moveTo>
                  <a:pt x="0" y="0"/>
                </a:moveTo>
                <a:lnTo>
                  <a:pt x="8329286" y="0"/>
                </a:lnTo>
                <a:lnTo>
                  <a:pt x="8329286" y="68183"/>
                </a:lnTo>
                <a:lnTo>
                  <a:pt x="3175958" y="6858000"/>
                </a:lnTo>
                <a:lnTo>
                  <a:pt x="0" y="6858000"/>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11" name="Rettangolo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2" name="Titolo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rtlCol="0" anchor="t">
            <a:normAutofit/>
          </a:bodyPr>
          <a:lstStyle>
            <a:lvl1pPr>
              <a:lnSpc>
                <a:spcPct val="100000"/>
              </a:lnSpc>
              <a:defRPr sz="4000" b="0">
                <a:latin typeface="+mj-lt"/>
              </a:defRPr>
            </a:lvl1pPr>
          </a:lstStyle>
          <a:p>
            <a:pPr rtl="0"/>
            <a:r>
              <a:rPr lang="it-IT" noProof="0"/>
              <a:t>Fare clic per modificare lo stile del titolo dello schema</a:t>
            </a:r>
          </a:p>
        </p:txBody>
      </p:sp>
      <p:sp>
        <p:nvSpPr>
          <p:cNvPr id="16" name="Segnaposto numero diapositiva 5">
            <a:extLst>
              <a:ext uri="{FF2B5EF4-FFF2-40B4-BE49-F238E27FC236}">
                <a16:creationId xmlns:a16="http://schemas.microsoft.com/office/drawing/2014/main" id="{E0693782-2388-4647-A185-37537397019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it-IT" noProof="0" smtClean="0"/>
              <a:pPr/>
              <a:t>‹N›</a:t>
            </a:fld>
            <a:endParaRPr lang="it-IT" noProof="0"/>
          </a:p>
        </p:txBody>
      </p:sp>
      <p:sp>
        <p:nvSpPr>
          <p:cNvPr id="15" name="Figura a mano libera: Forma 14">
            <a:extLst>
              <a:ext uri="{FF2B5EF4-FFF2-40B4-BE49-F238E27FC236}">
                <a16:creationId xmlns:a16="http://schemas.microsoft.com/office/drawing/2014/main" id="{89314C5F-7D40-40CF-8951-9660A5ACE1F7}"/>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cxnSp>
        <p:nvCxnSpPr>
          <p:cNvPr id="18" name="Connettore diritto 17">
            <a:extLst>
              <a:ext uri="{FF2B5EF4-FFF2-40B4-BE49-F238E27FC236}">
                <a16:creationId xmlns:a16="http://schemas.microsoft.com/office/drawing/2014/main" id="{6B4884FC-8C22-42B9-9E84-2B12AC73364F}"/>
              </a:ext>
              <a:ext uri="{C183D7F6-B498-43B3-948B-1728B52AA6E4}">
                <adec:decorative xmlns:adec="http://schemas.microsoft.com/office/drawing/2017/decorative" val="1"/>
              </a:ext>
            </a:extLst>
          </p:cNvPr>
          <p:cNvCxnSpPr/>
          <p:nvPr userDrawn="1"/>
        </p:nvCxnSpPr>
        <p:spPr>
          <a:xfrm>
            <a:off x="2018097" y="5181600"/>
            <a:ext cx="688207" cy="0"/>
          </a:xfrm>
          <a:prstGeom prst="line">
            <a:avLst/>
          </a:prstGeom>
          <a:ln w="5715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Connettore diritto 22">
            <a:extLst>
              <a:ext uri="{FF2B5EF4-FFF2-40B4-BE49-F238E27FC236}">
                <a16:creationId xmlns:a16="http://schemas.microsoft.com/office/drawing/2014/main" id="{C6B9C406-BFD3-481F-9B48-3DCA3A33014F}"/>
              </a:ext>
              <a:ext uri="{C183D7F6-B498-43B3-948B-1728B52AA6E4}">
                <adec:decorative xmlns:adec="http://schemas.microsoft.com/office/drawing/2017/decorative" val="1"/>
              </a:ext>
            </a:extLst>
          </p:cNvPr>
          <p:cNvCxnSpPr/>
          <p:nvPr userDrawn="1"/>
        </p:nvCxnSpPr>
        <p:spPr>
          <a:xfrm>
            <a:off x="5751896" y="5181600"/>
            <a:ext cx="688207" cy="0"/>
          </a:xfrm>
          <a:prstGeom prst="line">
            <a:avLst/>
          </a:prstGeom>
          <a:ln w="5715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Connettore diritto 23">
            <a:extLst>
              <a:ext uri="{FF2B5EF4-FFF2-40B4-BE49-F238E27FC236}">
                <a16:creationId xmlns:a16="http://schemas.microsoft.com/office/drawing/2014/main" id="{4AF3D50D-B3D8-4A41-84D8-4BE250D1BD62}"/>
              </a:ext>
              <a:ext uri="{C183D7F6-B498-43B3-948B-1728B52AA6E4}">
                <adec:decorative xmlns:adec="http://schemas.microsoft.com/office/drawing/2017/decorative" val="1"/>
              </a:ext>
            </a:extLst>
          </p:cNvPr>
          <p:cNvCxnSpPr/>
          <p:nvPr userDrawn="1"/>
        </p:nvCxnSpPr>
        <p:spPr>
          <a:xfrm>
            <a:off x="9485696" y="5181600"/>
            <a:ext cx="688207" cy="0"/>
          </a:xfrm>
          <a:prstGeom prst="line">
            <a:avLst/>
          </a:prstGeom>
          <a:ln w="5715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29" name="Segnaposto immagine 8">
            <a:extLst>
              <a:ext uri="{FF2B5EF4-FFF2-40B4-BE49-F238E27FC236}">
                <a16:creationId xmlns:a16="http://schemas.microsoft.com/office/drawing/2014/main" id="{D7401DA1-CBDE-40D5-856F-25C28280FCB0}"/>
              </a:ext>
              <a:ext uri="{C183D7F6-B498-43B3-948B-1728B52AA6E4}">
                <adec:decorative xmlns:adec="http://schemas.microsoft.com/office/drawing/2017/decorative" val="1"/>
              </a:ext>
            </a:extLst>
          </p:cNvPr>
          <p:cNvSpPr>
            <a:spLocks noGrp="1"/>
          </p:cNvSpPr>
          <p:nvPr>
            <p:ph type="pic" sz="quarter" idx="17" hasCustomPrompt="1"/>
          </p:nvPr>
        </p:nvSpPr>
        <p:spPr>
          <a:xfrm>
            <a:off x="533401" y="2057401"/>
            <a:ext cx="3657599" cy="2762808"/>
          </a:xfrm>
          <a:solidFill>
            <a:schemeClr val="bg1"/>
          </a:solidFill>
          <a:effectLst>
            <a:outerShdw blurRad="50800" dist="38100" dir="2700000" algn="tl" rotWithShape="0">
              <a:prstClr val="black">
                <a:alpha val="40000"/>
              </a:prstClr>
            </a:outerShdw>
          </a:effectLst>
        </p:spPr>
        <p:txBody>
          <a:bodyPr rtlCol="0" anchor="ctr"/>
          <a:lstStyle>
            <a:lvl1pPr marL="0" indent="0" algn="ctr">
              <a:buNone/>
              <a:defRPr>
                <a:solidFill>
                  <a:schemeClr val="bg1">
                    <a:lumMod val="50000"/>
                  </a:schemeClr>
                </a:solidFill>
              </a:defRPr>
            </a:lvl1pPr>
          </a:lstStyle>
          <a:p>
            <a:pPr rtl="0"/>
            <a:r>
              <a:rPr lang="it-IT" noProof="0"/>
              <a:t>Inserire immagine 1</a:t>
            </a:r>
          </a:p>
        </p:txBody>
      </p:sp>
      <p:sp>
        <p:nvSpPr>
          <p:cNvPr id="30" name="Segnaposto immagine 8">
            <a:extLst>
              <a:ext uri="{FF2B5EF4-FFF2-40B4-BE49-F238E27FC236}">
                <a16:creationId xmlns:a16="http://schemas.microsoft.com/office/drawing/2014/main" id="{6321F101-EC7B-4128-A7FA-373AC507D3D4}"/>
              </a:ext>
              <a:ext uri="{C183D7F6-B498-43B3-948B-1728B52AA6E4}">
                <adec:decorative xmlns:adec="http://schemas.microsoft.com/office/drawing/2017/decorative" val="1"/>
              </a:ext>
            </a:extLst>
          </p:cNvPr>
          <p:cNvSpPr>
            <a:spLocks noGrp="1"/>
          </p:cNvSpPr>
          <p:nvPr>
            <p:ph type="pic" sz="quarter" idx="18" hasCustomPrompt="1"/>
          </p:nvPr>
        </p:nvSpPr>
        <p:spPr>
          <a:xfrm>
            <a:off x="4267200" y="2057401"/>
            <a:ext cx="3657599" cy="2762808"/>
          </a:xfrm>
          <a:solidFill>
            <a:schemeClr val="bg1"/>
          </a:solidFill>
          <a:effectLst>
            <a:outerShdw blurRad="50800" dist="38100" dir="2700000" algn="tl" rotWithShape="0">
              <a:prstClr val="black">
                <a:alpha val="40000"/>
              </a:prstClr>
            </a:outerShdw>
          </a:effectLst>
        </p:spPr>
        <p:txBody>
          <a:bodyPr rtlCol="0" anchor="ctr"/>
          <a:lstStyle>
            <a:lvl1pPr marL="0" indent="0" algn="ctr">
              <a:buNone/>
              <a:defRPr>
                <a:solidFill>
                  <a:schemeClr val="bg1">
                    <a:lumMod val="50000"/>
                  </a:schemeClr>
                </a:solidFill>
              </a:defRPr>
            </a:lvl1pPr>
          </a:lstStyle>
          <a:p>
            <a:pPr rtl="0"/>
            <a:r>
              <a:rPr lang="it-IT" noProof="0"/>
              <a:t>Inserire immagine 2</a:t>
            </a:r>
          </a:p>
        </p:txBody>
      </p:sp>
      <p:sp>
        <p:nvSpPr>
          <p:cNvPr id="31" name="Segnaposto immagine 8">
            <a:extLst>
              <a:ext uri="{FF2B5EF4-FFF2-40B4-BE49-F238E27FC236}">
                <a16:creationId xmlns:a16="http://schemas.microsoft.com/office/drawing/2014/main" id="{229667AF-39CB-43E6-8D30-A2DDF8365C21}"/>
              </a:ext>
              <a:ext uri="{C183D7F6-B498-43B3-948B-1728B52AA6E4}">
                <adec:decorative xmlns:adec="http://schemas.microsoft.com/office/drawing/2017/decorative" val="1"/>
              </a:ext>
            </a:extLst>
          </p:cNvPr>
          <p:cNvSpPr>
            <a:spLocks noGrp="1"/>
          </p:cNvSpPr>
          <p:nvPr>
            <p:ph type="pic" sz="quarter" idx="19" hasCustomPrompt="1"/>
          </p:nvPr>
        </p:nvSpPr>
        <p:spPr>
          <a:xfrm>
            <a:off x="8001000" y="2057401"/>
            <a:ext cx="3657599" cy="2762808"/>
          </a:xfrm>
          <a:solidFill>
            <a:schemeClr val="bg1"/>
          </a:solidFill>
          <a:effectLst>
            <a:outerShdw blurRad="50800" dist="38100" dir="2700000" algn="tl" rotWithShape="0">
              <a:prstClr val="black">
                <a:alpha val="40000"/>
              </a:prstClr>
            </a:outerShdw>
          </a:effectLst>
        </p:spPr>
        <p:txBody>
          <a:bodyPr rtlCol="0" anchor="ctr"/>
          <a:lstStyle>
            <a:lvl1pPr marL="0" indent="0" algn="ctr">
              <a:buNone/>
              <a:defRPr>
                <a:solidFill>
                  <a:schemeClr val="bg1">
                    <a:lumMod val="50000"/>
                  </a:schemeClr>
                </a:solidFill>
              </a:defRPr>
            </a:lvl1pPr>
          </a:lstStyle>
          <a:p>
            <a:pPr rtl="0"/>
            <a:r>
              <a:rPr lang="it-IT" noProof="0"/>
              <a:t>Inserire immagine 3</a:t>
            </a:r>
          </a:p>
        </p:txBody>
      </p:sp>
      <p:sp>
        <p:nvSpPr>
          <p:cNvPr id="32" name="Segnaposto testo 7">
            <a:extLst>
              <a:ext uri="{FF2B5EF4-FFF2-40B4-BE49-F238E27FC236}">
                <a16:creationId xmlns:a16="http://schemas.microsoft.com/office/drawing/2014/main" id="{125C62A5-1A39-471E-B819-35EB9F8B0CEE}"/>
              </a:ext>
            </a:extLst>
          </p:cNvPr>
          <p:cNvSpPr>
            <a:spLocks noGrp="1"/>
          </p:cNvSpPr>
          <p:nvPr>
            <p:ph type="body" sz="quarter" idx="16" hasCustomPrompt="1"/>
          </p:nvPr>
        </p:nvSpPr>
        <p:spPr>
          <a:xfrm>
            <a:off x="548640" y="5542992"/>
            <a:ext cx="3642359" cy="424732"/>
          </a:xfrm>
          <a:noFill/>
        </p:spPr>
        <p:txBody>
          <a:bodyPr wrap="square" lIns="91440" rIns="91440" rtlCol="0" anchor="t">
            <a:noAutofit/>
          </a:bodyPr>
          <a:lstStyle>
            <a:lvl1pPr marL="0" indent="0" algn="ctr">
              <a:spcBef>
                <a:spcPts val="0"/>
              </a:spcBef>
              <a:spcAft>
                <a:spcPts val="0"/>
              </a:spcAft>
              <a:buNone/>
              <a:defRPr sz="2000" b="1">
                <a:solidFill>
                  <a:schemeClr val="tx2"/>
                </a:solidFill>
              </a:defRPr>
            </a:lvl1pPr>
          </a:lstStyle>
          <a:p>
            <a:pPr lvl="0" rtl="0"/>
            <a:r>
              <a:rPr lang="it-IT" noProof="0"/>
              <a:t>INSERIRE IL TESTO </a:t>
            </a:r>
          </a:p>
        </p:txBody>
      </p:sp>
      <p:sp>
        <p:nvSpPr>
          <p:cNvPr id="33" name="Segnaposto testo 7">
            <a:extLst>
              <a:ext uri="{FF2B5EF4-FFF2-40B4-BE49-F238E27FC236}">
                <a16:creationId xmlns:a16="http://schemas.microsoft.com/office/drawing/2014/main" id="{EB4CA538-2AD9-458A-B582-2FBFEAF60CFA}"/>
              </a:ext>
            </a:extLst>
          </p:cNvPr>
          <p:cNvSpPr>
            <a:spLocks noGrp="1"/>
          </p:cNvSpPr>
          <p:nvPr>
            <p:ph type="body" sz="quarter" idx="20" hasCustomPrompt="1"/>
          </p:nvPr>
        </p:nvSpPr>
        <p:spPr>
          <a:xfrm>
            <a:off x="4267200" y="5542992"/>
            <a:ext cx="3642359" cy="424732"/>
          </a:xfrm>
          <a:noFill/>
        </p:spPr>
        <p:txBody>
          <a:bodyPr wrap="square" lIns="91440" rIns="91440" rtlCol="0" anchor="t">
            <a:noAutofit/>
          </a:bodyPr>
          <a:lstStyle>
            <a:lvl1pPr marL="0" indent="0" algn="ctr">
              <a:spcBef>
                <a:spcPts val="0"/>
              </a:spcBef>
              <a:spcAft>
                <a:spcPts val="0"/>
              </a:spcAft>
              <a:buNone/>
              <a:defRPr sz="2000" b="1">
                <a:solidFill>
                  <a:schemeClr val="tx2"/>
                </a:solidFill>
              </a:defRPr>
            </a:lvl1pPr>
          </a:lstStyle>
          <a:p>
            <a:pPr lvl="0" rtl="0"/>
            <a:r>
              <a:rPr lang="it-IT" noProof="0"/>
              <a:t>INSERIRE IL TESTO </a:t>
            </a:r>
          </a:p>
        </p:txBody>
      </p:sp>
      <p:sp>
        <p:nvSpPr>
          <p:cNvPr id="35" name="Segnaposto testo 7">
            <a:extLst>
              <a:ext uri="{FF2B5EF4-FFF2-40B4-BE49-F238E27FC236}">
                <a16:creationId xmlns:a16="http://schemas.microsoft.com/office/drawing/2014/main" id="{857C263B-EA99-4350-84C0-08B9746AEC05}"/>
              </a:ext>
            </a:extLst>
          </p:cNvPr>
          <p:cNvSpPr>
            <a:spLocks noGrp="1"/>
          </p:cNvSpPr>
          <p:nvPr>
            <p:ph type="body" sz="quarter" idx="21" hasCustomPrompt="1"/>
          </p:nvPr>
        </p:nvSpPr>
        <p:spPr>
          <a:xfrm>
            <a:off x="8001000" y="5542992"/>
            <a:ext cx="3642359" cy="424732"/>
          </a:xfrm>
          <a:noFill/>
        </p:spPr>
        <p:txBody>
          <a:bodyPr wrap="square" lIns="91440" rIns="91440" rtlCol="0" anchor="t">
            <a:noAutofit/>
          </a:bodyPr>
          <a:lstStyle>
            <a:lvl1pPr marL="0" indent="0" algn="ctr">
              <a:spcBef>
                <a:spcPts val="0"/>
              </a:spcBef>
              <a:spcAft>
                <a:spcPts val="0"/>
              </a:spcAft>
              <a:buNone/>
              <a:defRPr sz="2000" b="1">
                <a:solidFill>
                  <a:schemeClr val="tx2"/>
                </a:solidFill>
              </a:defRPr>
            </a:lvl1pPr>
          </a:lstStyle>
          <a:p>
            <a:pPr lvl="0" rtl="0"/>
            <a:r>
              <a:rPr lang="it-IT" noProof="0"/>
              <a:t>INSERIRE IL TESTO </a:t>
            </a:r>
          </a:p>
        </p:txBody>
      </p:sp>
    </p:spTree>
    <p:extLst>
      <p:ext uri="{BB962C8B-B14F-4D97-AF65-F5344CB8AC3E}">
        <p14:creationId xmlns:p14="http://schemas.microsoft.com/office/powerpoint/2010/main" val="1184759353"/>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iapositiva team">
    <p:spTree>
      <p:nvGrpSpPr>
        <p:cNvPr id="1" name=""/>
        <p:cNvGrpSpPr/>
        <p:nvPr/>
      </p:nvGrpSpPr>
      <p:grpSpPr>
        <a:xfrm>
          <a:off x="0" y="0"/>
          <a:ext cx="0" cy="0"/>
          <a:chOff x="0" y="0"/>
          <a:chExt cx="0" cy="0"/>
        </a:xfrm>
      </p:grpSpPr>
      <p:sp>
        <p:nvSpPr>
          <p:cNvPr id="34" name="Figura a mano libera: Forma 33">
            <a:extLst>
              <a:ext uri="{FF2B5EF4-FFF2-40B4-BE49-F238E27FC236}">
                <a16:creationId xmlns:a16="http://schemas.microsoft.com/office/drawing/2014/main" id="{724AA86D-A811-42CE-8C83-8053DFC66751}"/>
              </a:ext>
              <a:ext uri="{C183D7F6-B498-43B3-948B-1728B52AA6E4}">
                <adec:decorative xmlns:adec="http://schemas.microsoft.com/office/drawing/2017/decorative" val="1"/>
              </a:ext>
            </a:extLst>
          </p:cNvPr>
          <p:cNvSpPr/>
          <p:nvPr userDrawn="1"/>
        </p:nvSpPr>
        <p:spPr>
          <a:xfrm>
            <a:off x="-1" y="0"/>
            <a:ext cx="8329286" cy="6858000"/>
          </a:xfrm>
          <a:custGeom>
            <a:avLst/>
            <a:gdLst>
              <a:gd name="connsiteX0" fmla="*/ 0 w 8329286"/>
              <a:gd name="connsiteY0" fmla="*/ 0 h 6858000"/>
              <a:gd name="connsiteX1" fmla="*/ 8329286 w 8329286"/>
              <a:gd name="connsiteY1" fmla="*/ 0 h 6858000"/>
              <a:gd name="connsiteX2" fmla="*/ 8329286 w 8329286"/>
              <a:gd name="connsiteY2" fmla="*/ 68183 h 6858000"/>
              <a:gd name="connsiteX3" fmla="*/ 3175958 w 8329286"/>
              <a:gd name="connsiteY3" fmla="*/ 6858000 h 6858000"/>
              <a:gd name="connsiteX4" fmla="*/ 0 w 832928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9286" h="6858000">
                <a:moveTo>
                  <a:pt x="0" y="0"/>
                </a:moveTo>
                <a:lnTo>
                  <a:pt x="8329286" y="0"/>
                </a:lnTo>
                <a:lnTo>
                  <a:pt x="8329286" y="68183"/>
                </a:lnTo>
                <a:lnTo>
                  <a:pt x="3175958" y="6858000"/>
                </a:lnTo>
                <a:lnTo>
                  <a:pt x="0" y="6858000"/>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11" name="Rettangolo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2" name="Titolo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rtlCol="0" anchor="t">
            <a:normAutofit/>
          </a:bodyPr>
          <a:lstStyle>
            <a:lvl1pPr>
              <a:lnSpc>
                <a:spcPct val="100000"/>
              </a:lnSpc>
              <a:defRPr sz="4000" b="0">
                <a:latin typeface="+mj-lt"/>
              </a:defRPr>
            </a:lvl1pPr>
          </a:lstStyle>
          <a:p>
            <a:pPr rtl="0"/>
            <a:r>
              <a:rPr lang="it-IT" noProof="0"/>
              <a:t>Fare clic per modificare lo stile del titolo dello schema</a:t>
            </a:r>
          </a:p>
        </p:txBody>
      </p:sp>
      <p:sp>
        <p:nvSpPr>
          <p:cNvPr id="16" name="Segnaposto numero diapositiva 5">
            <a:extLst>
              <a:ext uri="{FF2B5EF4-FFF2-40B4-BE49-F238E27FC236}">
                <a16:creationId xmlns:a16="http://schemas.microsoft.com/office/drawing/2014/main" id="{E0693782-2388-4647-A185-37537397019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it-IT" noProof="0" smtClean="0"/>
              <a:pPr/>
              <a:t>‹N›</a:t>
            </a:fld>
            <a:endParaRPr lang="it-IT" noProof="0"/>
          </a:p>
        </p:txBody>
      </p:sp>
      <p:sp>
        <p:nvSpPr>
          <p:cNvPr id="15" name="Figura a mano libera: Forma 14">
            <a:extLst>
              <a:ext uri="{FF2B5EF4-FFF2-40B4-BE49-F238E27FC236}">
                <a16:creationId xmlns:a16="http://schemas.microsoft.com/office/drawing/2014/main" id="{89314C5F-7D40-40CF-8951-9660A5ACE1F7}"/>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cxnSp>
        <p:nvCxnSpPr>
          <p:cNvPr id="18" name="Connettore diritto 17">
            <a:extLst>
              <a:ext uri="{FF2B5EF4-FFF2-40B4-BE49-F238E27FC236}">
                <a16:creationId xmlns:a16="http://schemas.microsoft.com/office/drawing/2014/main" id="{6B4884FC-8C22-42B9-9E84-2B12AC73364F}"/>
              </a:ext>
              <a:ext uri="{C183D7F6-B498-43B3-948B-1728B52AA6E4}">
                <adec:decorative xmlns:adec="http://schemas.microsoft.com/office/drawing/2017/decorative" val="1"/>
              </a:ext>
            </a:extLst>
          </p:cNvPr>
          <p:cNvCxnSpPr/>
          <p:nvPr userDrawn="1"/>
        </p:nvCxnSpPr>
        <p:spPr>
          <a:xfrm>
            <a:off x="1751397" y="5027659"/>
            <a:ext cx="688207" cy="0"/>
          </a:xfrm>
          <a:prstGeom prst="line">
            <a:avLst/>
          </a:prstGeom>
          <a:ln w="5715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29" name="Segnaposto immagine 8">
            <a:extLst>
              <a:ext uri="{FF2B5EF4-FFF2-40B4-BE49-F238E27FC236}">
                <a16:creationId xmlns:a16="http://schemas.microsoft.com/office/drawing/2014/main" id="{D7401DA1-CBDE-40D5-856F-25C28280FCB0}"/>
              </a:ext>
              <a:ext uri="{C183D7F6-B498-43B3-948B-1728B52AA6E4}">
                <adec:decorative xmlns:adec="http://schemas.microsoft.com/office/drawing/2017/decorative" val="1"/>
              </a:ext>
            </a:extLst>
          </p:cNvPr>
          <p:cNvSpPr>
            <a:spLocks noGrp="1"/>
          </p:cNvSpPr>
          <p:nvPr>
            <p:ph type="pic" sz="quarter" idx="17" hasCustomPrompt="1"/>
          </p:nvPr>
        </p:nvSpPr>
        <p:spPr>
          <a:xfrm>
            <a:off x="723902" y="2057402"/>
            <a:ext cx="2743197" cy="2743198"/>
          </a:xfrm>
          <a:prstGeom prst="ellipse">
            <a:avLst/>
          </a:prstGeom>
          <a:solidFill>
            <a:schemeClr val="bg1"/>
          </a:solidFill>
          <a:effectLst>
            <a:outerShdw blurRad="50800" dist="38100" dir="2700000" algn="tl" rotWithShape="0">
              <a:prstClr val="black">
                <a:alpha val="40000"/>
              </a:prstClr>
            </a:outerShdw>
          </a:effectLst>
        </p:spPr>
        <p:txBody>
          <a:bodyPr rtlCol="0" anchor="ctr"/>
          <a:lstStyle>
            <a:lvl1pPr marL="0" indent="0" algn="ctr">
              <a:buNone/>
              <a:defRPr>
                <a:solidFill>
                  <a:schemeClr val="bg1">
                    <a:lumMod val="50000"/>
                  </a:schemeClr>
                </a:solidFill>
              </a:defRPr>
            </a:lvl1pPr>
          </a:lstStyle>
          <a:p>
            <a:pPr rtl="0"/>
            <a:r>
              <a:rPr lang="it-IT" noProof="0"/>
              <a:t>Inserire immagine</a:t>
            </a:r>
          </a:p>
        </p:txBody>
      </p:sp>
      <p:sp>
        <p:nvSpPr>
          <p:cNvPr id="32" name="Segnaposto testo 7">
            <a:extLst>
              <a:ext uri="{FF2B5EF4-FFF2-40B4-BE49-F238E27FC236}">
                <a16:creationId xmlns:a16="http://schemas.microsoft.com/office/drawing/2014/main" id="{125C62A5-1A39-471E-B819-35EB9F8B0CEE}"/>
              </a:ext>
            </a:extLst>
          </p:cNvPr>
          <p:cNvSpPr>
            <a:spLocks noGrp="1"/>
          </p:cNvSpPr>
          <p:nvPr>
            <p:ph type="body" sz="quarter" idx="16" hasCustomPrompt="1"/>
          </p:nvPr>
        </p:nvSpPr>
        <p:spPr>
          <a:xfrm>
            <a:off x="541021" y="5307558"/>
            <a:ext cx="3108959" cy="424732"/>
          </a:xfrm>
          <a:noFill/>
        </p:spPr>
        <p:txBody>
          <a:bodyPr wrap="square" lIns="91440" rIns="91440" rtlCol="0" anchor="t">
            <a:noAutofit/>
          </a:bodyPr>
          <a:lstStyle>
            <a:lvl1pPr marL="0" indent="0" algn="ctr">
              <a:spcBef>
                <a:spcPts val="0"/>
              </a:spcBef>
              <a:spcAft>
                <a:spcPts val="0"/>
              </a:spcAft>
              <a:buNone/>
              <a:defRPr sz="2000" b="1">
                <a:solidFill>
                  <a:schemeClr val="tx2"/>
                </a:solidFill>
                <a:latin typeface="+mj-lt"/>
              </a:defRPr>
            </a:lvl1pPr>
          </a:lstStyle>
          <a:p>
            <a:pPr lvl="0" rtl="0"/>
            <a:r>
              <a:rPr lang="it-IT" noProof="0"/>
              <a:t>INSERIRE IL TESTO </a:t>
            </a:r>
          </a:p>
        </p:txBody>
      </p:sp>
      <p:sp>
        <p:nvSpPr>
          <p:cNvPr id="17" name="Segnaposto testo 7">
            <a:extLst>
              <a:ext uri="{FF2B5EF4-FFF2-40B4-BE49-F238E27FC236}">
                <a16:creationId xmlns:a16="http://schemas.microsoft.com/office/drawing/2014/main" id="{2FD9C5C0-2B13-4BD9-BA25-5F692DE9E82D}"/>
              </a:ext>
            </a:extLst>
          </p:cNvPr>
          <p:cNvSpPr>
            <a:spLocks noGrp="1"/>
          </p:cNvSpPr>
          <p:nvPr>
            <p:ph type="body" sz="quarter" idx="18" hasCustomPrompt="1"/>
          </p:nvPr>
        </p:nvSpPr>
        <p:spPr>
          <a:xfrm>
            <a:off x="541021" y="5688559"/>
            <a:ext cx="3108959" cy="323629"/>
          </a:xfrm>
          <a:noFill/>
        </p:spPr>
        <p:txBody>
          <a:bodyPr wrap="square" lIns="91440" rIns="91440" rtlCol="0" anchor="t">
            <a:noAutofit/>
          </a:bodyPr>
          <a:lstStyle>
            <a:lvl1pPr marL="0" indent="0" algn="ctr">
              <a:spcBef>
                <a:spcPts val="0"/>
              </a:spcBef>
              <a:spcAft>
                <a:spcPts val="0"/>
              </a:spcAft>
              <a:buNone/>
              <a:defRPr sz="1400" b="0">
                <a:solidFill>
                  <a:schemeClr val="tx2"/>
                </a:solidFill>
                <a:latin typeface="+mn-lt"/>
              </a:defRPr>
            </a:lvl1pPr>
          </a:lstStyle>
          <a:p>
            <a:pPr lvl="0" rtl="0"/>
            <a:r>
              <a:rPr lang="it-IT" noProof="0"/>
              <a:t>Descrizione</a:t>
            </a:r>
          </a:p>
        </p:txBody>
      </p:sp>
      <p:cxnSp>
        <p:nvCxnSpPr>
          <p:cNvPr id="5" name="Connettore diritto 4">
            <a:extLst>
              <a:ext uri="{FF2B5EF4-FFF2-40B4-BE49-F238E27FC236}">
                <a16:creationId xmlns:a16="http://schemas.microsoft.com/office/drawing/2014/main" id="{9971D9F8-CAE6-4680-A029-F96D0F1441FD}"/>
              </a:ext>
            </a:extLst>
          </p:cNvPr>
          <p:cNvCxnSpPr>
            <a:cxnSpLocks/>
          </p:cNvCxnSpPr>
          <p:nvPr userDrawn="1"/>
        </p:nvCxnSpPr>
        <p:spPr>
          <a:xfrm flipH="1">
            <a:off x="3907846" y="2747071"/>
            <a:ext cx="2160050" cy="2836074"/>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Connettore diritto 19">
            <a:extLst>
              <a:ext uri="{FF2B5EF4-FFF2-40B4-BE49-F238E27FC236}">
                <a16:creationId xmlns:a16="http://schemas.microsoft.com/office/drawing/2014/main" id="{A31598D0-210A-4FC8-9A7B-BFA0921CF214}"/>
              </a:ext>
              <a:ext uri="{C183D7F6-B498-43B3-948B-1728B52AA6E4}">
                <adec:decorative xmlns:adec="http://schemas.microsoft.com/office/drawing/2017/decorative" val="1"/>
              </a:ext>
            </a:extLst>
          </p:cNvPr>
          <p:cNvCxnSpPr>
            <a:cxnSpLocks/>
          </p:cNvCxnSpPr>
          <p:nvPr userDrawn="1"/>
        </p:nvCxnSpPr>
        <p:spPr>
          <a:xfrm rot="16200000">
            <a:off x="5536511" y="3617080"/>
            <a:ext cx="0" cy="109728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6" name="Gruppo 5">
            <a:extLst>
              <a:ext uri="{FF2B5EF4-FFF2-40B4-BE49-F238E27FC236}">
                <a16:creationId xmlns:a16="http://schemas.microsoft.com/office/drawing/2014/main" id="{606439E2-68F5-46DF-9799-ABBEBECFD358}"/>
              </a:ext>
              <a:ext uri="{C183D7F6-B498-43B3-948B-1728B52AA6E4}">
                <adec:decorative xmlns:adec="http://schemas.microsoft.com/office/drawing/2017/decorative" val="1"/>
              </a:ext>
            </a:extLst>
          </p:cNvPr>
          <p:cNvGrpSpPr/>
          <p:nvPr userDrawn="1"/>
        </p:nvGrpSpPr>
        <p:grpSpPr>
          <a:xfrm>
            <a:off x="3906013" y="2754546"/>
            <a:ext cx="3254399" cy="2828600"/>
            <a:chOff x="4431264" y="2199060"/>
            <a:chExt cx="3363136" cy="2828600"/>
          </a:xfrm>
        </p:grpSpPr>
        <p:cxnSp>
          <p:nvCxnSpPr>
            <p:cNvPr id="21" name="Connettore diritto 20">
              <a:extLst>
                <a:ext uri="{FF2B5EF4-FFF2-40B4-BE49-F238E27FC236}">
                  <a16:creationId xmlns:a16="http://schemas.microsoft.com/office/drawing/2014/main" id="{E95E9585-55FC-4C03-8122-DED9B077D9F8}"/>
                </a:ext>
              </a:extLst>
            </p:cNvPr>
            <p:cNvCxnSpPr>
              <a:cxnSpLocks/>
            </p:cNvCxnSpPr>
            <p:nvPr userDrawn="1"/>
          </p:nvCxnSpPr>
          <p:spPr>
            <a:xfrm rot="16200000">
              <a:off x="7227429" y="1632088"/>
              <a:ext cx="0" cy="1133943"/>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 name="Connettore diritto 21">
              <a:extLst>
                <a:ext uri="{FF2B5EF4-FFF2-40B4-BE49-F238E27FC236}">
                  <a16:creationId xmlns:a16="http://schemas.microsoft.com/office/drawing/2014/main" id="{F2403E01-A7A9-4801-84C2-A2B3D9B7F577}"/>
                </a:ext>
              </a:extLst>
            </p:cNvPr>
            <p:cNvCxnSpPr>
              <a:cxnSpLocks/>
            </p:cNvCxnSpPr>
            <p:nvPr userDrawn="1"/>
          </p:nvCxnSpPr>
          <p:spPr>
            <a:xfrm rot="16200000">
              <a:off x="4950988" y="4507936"/>
              <a:ext cx="0" cy="1039447"/>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5" name="Segnaposto immagine 8">
            <a:extLst>
              <a:ext uri="{FF2B5EF4-FFF2-40B4-BE49-F238E27FC236}">
                <a16:creationId xmlns:a16="http://schemas.microsoft.com/office/drawing/2014/main" id="{BDA24073-E1E8-43FF-B135-B2947B97222B}"/>
              </a:ext>
              <a:ext uri="{C183D7F6-B498-43B3-948B-1728B52AA6E4}">
                <adec:decorative xmlns:adec="http://schemas.microsoft.com/office/drawing/2017/decorative" val="1"/>
              </a:ext>
            </a:extLst>
          </p:cNvPr>
          <p:cNvSpPr>
            <a:spLocks noGrp="1"/>
          </p:cNvSpPr>
          <p:nvPr userDrawn="1">
            <p:ph type="pic" sz="quarter" idx="19" hasCustomPrompt="1"/>
          </p:nvPr>
        </p:nvSpPr>
        <p:spPr>
          <a:xfrm>
            <a:off x="5426747" y="3663296"/>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it-IT" noProof="0"/>
              <a:t>Inserire immagine</a:t>
            </a:r>
          </a:p>
        </p:txBody>
      </p:sp>
      <p:sp>
        <p:nvSpPr>
          <p:cNvPr id="26" name="Segnaposto immagine 8">
            <a:extLst>
              <a:ext uri="{FF2B5EF4-FFF2-40B4-BE49-F238E27FC236}">
                <a16:creationId xmlns:a16="http://schemas.microsoft.com/office/drawing/2014/main" id="{DAD1D946-AD65-4E2D-A739-D93BA1AC1DFD}"/>
              </a:ext>
              <a:ext uri="{C183D7F6-B498-43B3-948B-1728B52AA6E4}">
                <adec:decorative xmlns:adec="http://schemas.microsoft.com/office/drawing/2017/decorative" val="1"/>
              </a:ext>
            </a:extLst>
          </p:cNvPr>
          <p:cNvSpPr>
            <a:spLocks noGrp="1"/>
          </p:cNvSpPr>
          <p:nvPr userDrawn="1">
            <p:ph type="pic" sz="quarter" idx="20" hasCustomPrompt="1"/>
          </p:nvPr>
        </p:nvSpPr>
        <p:spPr>
          <a:xfrm>
            <a:off x="4408933" y="5090164"/>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it-IT" noProof="0"/>
              <a:t>Inserire immagine</a:t>
            </a:r>
          </a:p>
        </p:txBody>
      </p:sp>
      <p:sp>
        <p:nvSpPr>
          <p:cNvPr id="27" name="Segnaposto immagine 8">
            <a:extLst>
              <a:ext uri="{FF2B5EF4-FFF2-40B4-BE49-F238E27FC236}">
                <a16:creationId xmlns:a16="http://schemas.microsoft.com/office/drawing/2014/main" id="{036FD13F-5CDF-4A6F-A890-1F23EA59027F}"/>
              </a:ext>
              <a:ext uri="{C183D7F6-B498-43B3-948B-1728B52AA6E4}">
                <adec:decorative xmlns:adec="http://schemas.microsoft.com/office/drawing/2017/decorative" val="1"/>
              </a:ext>
            </a:extLst>
          </p:cNvPr>
          <p:cNvSpPr>
            <a:spLocks noGrp="1"/>
          </p:cNvSpPr>
          <p:nvPr userDrawn="1">
            <p:ph type="pic" sz="quarter" idx="21" hasCustomPrompt="1"/>
          </p:nvPr>
        </p:nvSpPr>
        <p:spPr>
          <a:xfrm>
            <a:off x="6458832" y="2223786"/>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it-IT" noProof="0"/>
              <a:t>Inserire immagine</a:t>
            </a:r>
          </a:p>
        </p:txBody>
      </p:sp>
      <p:cxnSp>
        <p:nvCxnSpPr>
          <p:cNvPr id="36" name="Connettore diritto 35">
            <a:extLst>
              <a:ext uri="{FF2B5EF4-FFF2-40B4-BE49-F238E27FC236}">
                <a16:creationId xmlns:a16="http://schemas.microsoft.com/office/drawing/2014/main" id="{4EA974DF-48E5-46E7-9453-8A47028BC514}"/>
              </a:ext>
              <a:ext uri="{C183D7F6-B498-43B3-948B-1728B52AA6E4}">
                <adec:decorative xmlns:adec="http://schemas.microsoft.com/office/drawing/2017/decorative" val="1"/>
              </a:ext>
            </a:extLst>
          </p:cNvPr>
          <p:cNvCxnSpPr>
            <a:cxnSpLocks/>
          </p:cNvCxnSpPr>
          <p:nvPr userDrawn="1"/>
        </p:nvCxnSpPr>
        <p:spPr>
          <a:xfrm flipH="1">
            <a:off x="7036660" y="2747071"/>
            <a:ext cx="2160050" cy="2836074"/>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7" name="Connettore diritto 36">
            <a:extLst>
              <a:ext uri="{FF2B5EF4-FFF2-40B4-BE49-F238E27FC236}">
                <a16:creationId xmlns:a16="http://schemas.microsoft.com/office/drawing/2014/main" id="{CA85692E-DBD5-4FD7-95CA-849C102632D2}"/>
              </a:ext>
              <a:ext uri="{C183D7F6-B498-43B3-948B-1728B52AA6E4}">
                <adec:decorative xmlns:adec="http://schemas.microsoft.com/office/drawing/2017/decorative" val="1"/>
              </a:ext>
            </a:extLst>
          </p:cNvPr>
          <p:cNvCxnSpPr>
            <a:cxnSpLocks/>
          </p:cNvCxnSpPr>
          <p:nvPr userDrawn="1"/>
        </p:nvCxnSpPr>
        <p:spPr>
          <a:xfrm rot="16200000">
            <a:off x="8665325" y="3617080"/>
            <a:ext cx="0" cy="109728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38" name="Gruppo 37">
            <a:extLst>
              <a:ext uri="{FF2B5EF4-FFF2-40B4-BE49-F238E27FC236}">
                <a16:creationId xmlns:a16="http://schemas.microsoft.com/office/drawing/2014/main" id="{606422F5-A2F2-43D5-84EE-F875A28A728B}"/>
              </a:ext>
              <a:ext uri="{C183D7F6-B498-43B3-948B-1728B52AA6E4}">
                <adec:decorative xmlns:adec="http://schemas.microsoft.com/office/drawing/2017/decorative" val="1"/>
              </a:ext>
            </a:extLst>
          </p:cNvPr>
          <p:cNvGrpSpPr/>
          <p:nvPr userDrawn="1"/>
        </p:nvGrpSpPr>
        <p:grpSpPr>
          <a:xfrm>
            <a:off x="7034827" y="2754546"/>
            <a:ext cx="3254399" cy="2828600"/>
            <a:chOff x="4431264" y="2199060"/>
            <a:chExt cx="3363136" cy="2828600"/>
          </a:xfrm>
        </p:grpSpPr>
        <p:cxnSp>
          <p:nvCxnSpPr>
            <p:cNvPr id="39" name="Connettore diritto 38">
              <a:extLst>
                <a:ext uri="{FF2B5EF4-FFF2-40B4-BE49-F238E27FC236}">
                  <a16:creationId xmlns:a16="http://schemas.microsoft.com/office/drawing/2014/main" id="{4BDD12EB-7EFD-4370-A7C6-9E57D6A7C6DF}"/>
                </a:ext>
              </a:extLst>
            </p:cNvPr>
            <p:cNvCxnSpPr>
              <a:cxnSpLocks/>
            </p:cNvCxnSpPr>
            <p:nvPr userDrawn="1"/>
          </p:nvCxnSpPr>
          <p:spPr>
            <a:xfrm rot="16200000">
              <a:off x="7227429" y="1632088"/>
              <a:ext cx="0" cy="1133943"/>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0" name="Connettore diritto 39">
              <a:extLst>
                <a:ext uri="{FF2B5EF4-FFF2-40B4-BE49-F238E27FC236}">
                  <a16:creationId xmlns:a16="http://schemas.microsoft.com/office/drawing/2014/main" id="{95D1AAC8-713E-418F-B7B4-27B58BDFD77C}"/>
                </a:ext>
              </a:extLst>
            </p:cNvPr>
            <p:cNvCxnSpPr>
              <a:cxnSpLocks/>
            </p:cNvCxnSpPr>
            <p:nvPr userDrawn="1"/>
          </p:nvCxnSpPr>
          <p:spPr>
            <a:xfrm rot="16200000">
              <a:off x="4950988" y="4507936"/>
              <a:ext cx="0" cy="1039447"/>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41" name="Segnaposto immagine 8">
            <a:extLst>
              <a:ext uri="{FF2B5EF4-FFF2-40B4-BE49-F238E27FC236}">
                <a16:creationId xmlns:a16="http://schemas.microsoft.com/office/drawing/2014/main" id="{DEE070FD-95C9-4396-B429-69E1E14E3273}"/>
              </a:ext>
              <a:ext uri="{C183D7F6-B498-43B3-948B-1728B52AA6E4}">
                <adec:decorative xmlns:adec="http://schemas.microsoft.com/office/drawing/2017/decorative" val="1"/>
              </a:ext>
            </a:extLst>
          </p:cNvPr>
          <p:cNvSpPr>
            <a:spLocks noGrp="1"/>
          </p:cNvSpPr>
          <p:nvPr>
            <p:ph type="pic" sz="quarter" idx="22" hasCustomPrompt="1"/>
          </p:nvPr>
        </p:nvSpPr>
        <p:spPr>
          <a:xfrm>
            <a:off x="8555561" y="3663296"/>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it-IT" noProof="0"/>
              <a:t>Inserire immagine</a:t>
            </a:r>
          </a:p>
        </p:txBody>
      </p:sp>
      <p:sp>
        <p:nvSpPr>
          <p:cNvPr id="42" name="Segnaposto immagine 8">
            <a:extLst>
              <a:ext uri="{FF2B5EF4-FFF2-40B4-BE49-F238E27FC236}">
                <a16:creationId xmlns:a16="http://schemas.microsoft.com/office/drawing/2014/main" id="{5A9E7D40-35C3-4F7D-AAB6-D4168037C92B}"/>
              </a:ext>
              <a:ext uri="{C183D7F6-B498-43B3-948B-1728B52AA6E4}">
                <adec:decorative xmlns:adec="http://schemas.microsoft.com/office/drawing/2017/decorative" val="1"/>
              </a:ext>
            </a:extLst>
          </p:cNvPr>
          <p:cNvSpPr>
            <a:spLocks noGrp="1"/>
          </p:cNvSpPr>
          <p:nvPr>
            <p:ph type="pic" sz="quarter" idx="23" hasCustomPrompt="1"/>
          </p:nvPr>
        </p:nvSpPr>
        <p:spPr>
          <a:xfrm>
            <a:off x="7537747" y="5090164"/>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it-IT" noProof="0"/>
              <a:t>Inserire immagine</a:t>
            </a:r>
          </a:p>
        </p:txBody>
      </p:sp>
      <p:sp>
        <p:nvSpPr>
          <p:cNvPr id="43" name="Segnaposto immagine 8">
            <a:extLst>
              <a:ext uri="{FF2B5EF4-FFF2-40B4-BE49-F238E27FC236}">
                <a16:creationId xmlns:a16="http://schemas.microsoft.com/office/drawing/2014/main" id="{13CB6343-C37E-4656-A566-EA9A3A1BF01D}"/>
              </a:ext>
              <a:ext uri="{C183D7F6-B498-43B3-948B-1728B52AA6E4}">
                <adec:decorative xmlns:adec="http://schemas.microsoft.com/office/drawing/2017/decorative" val="1"/>
              </a:ext>
            </a:extLst>
          </p:cNvPr>
          <p:cNvSpPr>
            <a:spLocks noGrp="1"/>
          </p:cNvSpPr>
          <p:nvPr>
            <p:ph type="pic" sz="quarter" idx="24" hasCustomPrompt="1"/>
          </p:nvPr>
        </p:nvSpPr>
        <p:spPr>
          <a:xfrm>
            <a:off x="9587646" y="2223786"/>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it-IT" noProof="0"/>
              <a:t>Inserire immagine</a:t>
            </a:r>
          </a:p>
        </p:txBody>
      </p:sp>
      <p:sp>
        <p:nvSpPr>
          <p:cNvPr id="44" name="Segnaposto testo 7">
            <a:extLst>
              <a:ext uri="{FF2B5EF4-FFF2-40B4-BE49-F238E27FC236}">
                <a16:creationId xmlns:a16="http://schemas.microsoft.com/office/drawing/2014/main" id="{847B0A6E-95FE-4876-8783-F2D69813E0D6}"/>
              </a:ext>
            </a:extLst>
          </p:cNvPr>
          <p:cNvSpPr>
            <a:spLocks noGrp="1"/>
          </p:cNvSpPr>
          <p:nvPr>
            <p:ph type="body" sz="quarter" idx="25" hasCustomPrompt="1"/>
          </p:nvPr>
        </p:nvSpPr>
        <p:spPr>
          <a:xfrm>
            <a:off x="7595850" y="2643605"/>
            <a:ext cx="1311814" cy="166199"/>
          </a:xfrm>
          <a:noFill/>
        </p:spPr>
        <p:txBody>
          <a:bodyPr wrap="square" lIns="0" tIns="0" rIns="0" bIns="0" rtlCol="0" anchor="ctr">
            <a:noAutofit/>
          </a:bodyPr>
          <a:lstStyle>
            <a:lvl1pPr marL="0" indent="0" algn="l">
              <a:spcBef>
                <a:spcPts val="0"/>
              </a:spcBef>
              <a:spcAft>
                <a:spcPts val="0"/>
              </a:spcAft>
              <a:buNone/>
              <a:defRPr sz="1200" b="0">
                <a:solidFill>
                  <a:schemeClr val="tx1">
                    <a:lumMod val="75000"/>
                    <a:lumOff val="25000"/>
                  </a:schemeClr>
                </a:solidFill>
                <a:latin typeface="+mn-lt"/>
              </a:defRPr>
            </a:lvl1pPr>
          </a:lstStyle>
          <a:p>
            <a:pPr lvl="0" rtl="0"/>
            <a:r>
              <a:rPr lang="it-IT" noProof="0"/>
              <a:t>Nome</a:t>
            </a:r>
          </a:p>
        </p:txBody>
      </p:sp>
      <p:sp>
        <p:nvSpPr>
          <p:cNvPr id="45" name="Segnaposto testo 7">
            <a:extLst>
              <a:ext uri="{FF2B5EF4-FFF2-40B4-BE49-F238E27FC236}">
                <a16:creationId xmlns:a16="http://schemas.microsoft.com/office/drawing/2014/main" id="{4E9CD2A8-E96D-45CF-B252-F6F8267FF344}"/>
              </a:ext>
            </a:extLst>
          </p:cNvPr>
          <p:cNvSpPr>
            <a:spLocks noGrp="1"/>
          </p:cNvSpPr>
          <p:nvPr>
            <p:ph type="body" sz="quarter" idx="26" hasCustomPrompt="1"/>
          </p:nvPr>
        </p:nvSpPr>
        <p:spPr>
          <a:xfrm>
            <a:off x="6557415" y="4083115"/>
            <a:ext cx="1311814" cy="166199"/>
          </a:xfrm>
          <a:noFill/>
        </p:spPr>
        <p:txBody>
          <a:bodyPr wrap="square" lIns="0" tIns="0" rIns="0" bIns="0" rtlCol="0" anchor="ctr">
            <a:noAutofit/>
          </a:bodyPr>
          <a:lstStyle>
            <a:lvl1pPr marL="0" indent="0" algn="l">
              <a:spcBef>
                <a:spcPts val="0"/>
              </a:spcBef>
              <a:spcAft>
                <a:spcPts val="0"/>
              </a:spcAft>
              <a:buNone/>
              <a:defRPr sz="1200" b="0">
                <a:solidFill>
                  <a:schemeClr val="tx1">
                    <a:lumMod val="75000"/>
                    <a:lumOff val="25000"/>
                  </a:schemeClr>
                </a:solidFill>
                <a:latin typeface="+mn-lt"/>
              </a:defRPr>
            </a:lvl1pPr>
          </a:lstStyle>
          <a:p>
            <a:pPr lvl="0" rtl="0"/>
            <a:r>
              <a:rPr lang="it-IT" noProof="0"/>
              <a:t>Nome</a:t>
            </a:r>
          </a:p>
        </p:txBody>
      </p:sp>
      <p:sp>
        <p:nvSpPr>
          <p:cNvPr id="46" name="Segnaposto testo 7">
            <a:extLst>
              <a:ext uri="{FF2B5EF4-FFF2-40B4-BE49-F238E27FC236}">
                <a16:creationId xmlns:a16="http://schemas.microsoft.com/office/drawing/2014/main" id="{1AE8BBFE-01C4-4028-9B89-8D3A005A4B89}"/>
              </a:ext>
            </a:extLst>
          </p:cNvPr>
          <p:cNvSpPr>
            <a:spLocks noGrp="1"/>
          </p:cNvSpPr>
          <p:nvPr>
            <p:ph type="body" sz="quarter" idx="27" hasCustomPrompt="1"/>
          </p:nvPr>
        </p:nvSpPr>
        <p:spPr>
          <a:xfrm>
            <a:off x="5564282" y="5509983"/>
            <a:ext cx="1311814" cy="166199"/>
          </a:xfrm>
          <a:noFill/>
        </p:spPr>
        <p:txBody>
          <a:bodyPr wrap="square" lIns="0" tIns="0" rIns="0" bIns="0" rtlCol="0" anchor="ctr">
            <a:noAutofit/>
          </a:bodyPr>
          <a:lstStyle>
            <a:lvl1pPr marL="0" indent="0" algn="l">
              <a:spcBef>
                <a:spcPts val="0"/>
              </a:spcBef>
              <a:spcAft>
                <a:spcPts val="0"/>
              </a:spcAft>
              <a:buNone/>
              <a:defRPr sz="1200" b="0">
                <a:solidFill>
                  <a:schemeClr val="tx1">
                    <a:lumMod val="75000"/>
                    <a:lumOff val="25000"/>
                  </a:schemeClr>
                </a:solidFill>
                <a:latin typeface="+mn-lt"/>
              </a:defRPr>
            </a:lvl1pPr>
          </a:lstStyle>
          <a:p>
            <a:pPr lvl="0" rtl="0"/>
            <a:r>
              <a:rPr lang="it-IT" noProof="0"/>
              <a:t>Nome</a:t>
            </a:r>
          </a:p>
        </p:txBody>
      </p:sp>
      <p:sp>
        <p:nvSpPr>
          <p:cNvPr id="47" name="Segnaposto testo 7">
            <a:extLst>
              <a:ext uri="{FF2B5EF4-FFF2-40B4-BE49-F238E27FC236}">
                <a16:creationId xmlns:a16="http://schemas.microsoft.com/office/drawing/2014/main" id="{49C15349-435A-457E-9835-D4345AD3ED9F}"/>
              </a:ext>
            </a:extLst>
          </p:cNvPr>
          <p:cNvSpPr>
            <a:spLocks noGrp="1"/>
          </p:cNvSpPr>
          <p:nvPr>
            <p:ph type="body" sz="quarter" idx="28" hasCustomPrompt="1"/>
          </p:nvPr>
        </p:nvSpPr>
        <p:spPr>
          <a:xfrm>
            <a:off x="10727786" y="2643605"/>
            <a:ext cx="1311814" cy="166199"/>
          </a:xfrm>
          <a:noFill/>
        </p:spPr>
        <p:txBody>
          <a:bodyPr wrap="square" lIns="0" tIns="0" rIns="0" bIns="0" rtlCol="0" anchor="ctr">
            <a:noAutofit/>
          </a:bodyPr>
          <a:lstStyle>
            <a:lvl1pPr marL="0" indent="0" algn="l">
              <a:spcBef>
                <a:spcPts val="0"/>
              </a:spcBef>
              <a:spcAft>
                <a:spcPts val="0"/>
              </a:spcAft>
              <a:buNone/>
              <a:defRPr sz="1200" b="0">
                <a:solidFill>
                  <a:schemeClr val="tx1">
                    <a:lumMod val="75000"/>
                    <a:lumOff val="25000"/>
                  </a:schemeClr>
                </a:solidFill>
                <a:latin typeface="+mn-lt"/>
              </a:defRPr>
            </a:lvl1pPr>
          </a:lstStyle>
          <a:p>
            <a:pPr lvl="0" rtl="0"/>
            <a:r>
              <a:rPr lang="it-IT" noProof="0"/>
              <a:t>Nome</a:t>
            </a:r>
          </a:p>
        </p:txBody>
      </p:sp>
      <p:sp>
        <p:nvSpPr>
          <p:cNvPr id="48" name="Segnaposto testo 7">
            <a:extLst>
              <a:ext uri="{FF2B5EF4-FFF2-40B4-BE49-F238E27FC236}">
                <a16:creationId xmlns:a16="http://schemas.microsoft.com/office/drawing/2014/main" id="{06DC437D-C5F6-49FA-8BF0-932297827EA8}"/>
              </a:ext>
            </a:extLst>
          </p:cNvPr>
          <p:cNvSpPr>
            <a:spLocks noGrp="1"/>
          </p:cNvSpPr>
          <p:nvPr>
            <p:ph type="body" sz="quarter" idx="29" hasCustomPrompt="1"/>
          </p:nvPr>
        </p:nvSpPr>
        <p:spPr>
          <a:xfrm>
            <a:off x="9689351" y="4083115"/>
            <a:ext cx="1311814" cy="166199"/>
          </a:xfrm>
          <a:noFill/>
        </p:spPr>
        <p:txBody>
          <a:bodyPr wrap="square" lIns="0" tIns="0" rIns="0" bIns="0" rtlCol="0" anchor="ctr">
            <a:noAutofit/>
          </a:bodyPr>
          <a:lstStyle>
            <a:lvl1pPr marL="0" indent="0" algn="l">
              <a:spcBef>
                <a:spcPts val="0"/>
              </a:spcBef>
              <a:spcAft>
                <a:spcPts val="0"/>
              </a:spcAft>
              <a:buNone/>
              <a:defRPr sz="1200" b="0">
                <a:solidFill>
                  <a:schemeClr val="tx1">
                    <a:lumMod val="75000"/>
                    <a:lumOff val="25000"/>
                  </a:schemeClr>
                </a:solidFill>
                <a:latin typeface="+mn-lt"/>
              </a:defRPr>
            </a:lvl1pPr>
          </a:lstStyle>
          <a:p>
            <a:pPr lvl="0" rtl="0"/>
            <a:r>
              <a:rPr lang="it-IT" noProof="0"/>
              <a:t>Nome</a:t>
            </a:r>
          </a:p>
        </p:txBody>
      </p:sp>
      <p:sp>
        <p:nvSpPr>
          <p:cNvPr id="49" name="Segnaposto testo 7">
            <a:extLst>
              <a:ext uri="{FF2B5EF4-FFF2-40B4-BE49-F238E27FC236}">
                <a16:creationId xmlns:a16="http://schemas.microsoft.com/office/drawing/2014/main" id="{9DB16E7F-EE86-4AF9-871B-5614FE2D4428}"/>
              </a:ext>
            </a:extLst>
          </p:cNvPr>
          <p:cNvSpPr>
            <a:spLocks noGrp="1"/>
          </p:cNvSpPr>
          <p:nvPr>
            <p:ph type="body" sz="quarter" idx="30" hasCustomPrompt="1"/>
          </p:nvPr>
        </p:nvSpPr>
        <p:spPr>
          <a:xfrm>
            <a:off x="8696218" y="5509983"/>
            <a:ext cx="1311814" cy="166199"/>
          </a:xfrm>
          <a:noFill/>
        </p:spPr>
        <p:txBody>
          <a:bodyPr wrap="square" lIns="0" tIns="0" rIns="0" bIns="0" rtlCol="0" anchor="ctr">
            <a:noAutofit/>
          </a:bodyPr>
          <a:lstStyle>
            <a:lvl1pPr marL="0" indent="0" algn="l">
              <a:spcBef>
                <a:spcPts val="0"/>
              </a:spcBef>
              <a:spcAft>
                <a:spcPts val="0"/>
              </a:spcAft>
              <a:buNone/>
              <a:defRPr sz="1200" b="0">
                <a:solidFill>
                  <a:schemeClr val="tx1">
                    <a:lumMod val="75000"/>
                    <a:lumOff val="25000"/>
                  </a:schemeClr>
                </a:solidFill>
                <a:latin typeface="+mn-lt"/>
              </a:defRPr>
            </a:lvl1pPr>
          </a:lstStyle>
          <a:p>
            <a:pPr lvl="0" rtl="0"/>
            <a:r>
              <a:rPr lang="it-IT" noProof="0"/>
              <a:t>Nome</a:t>
            </a:r>
          </a:p>
        </p:txBody>
      </p:sp>
    </p:spTree>
    <p:extLst>
      <p:ext uri="{BB962C8B-B14F-4D97-AF65-F5344CB8AC3E}">
        <p14:creationId xmlns:p14="http://schemas.microsoft.com/office/powerpoint/2010/main" val="3622213138"/>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OLO TITOLO_Org grafico">
    <p:spTree>
      <p:nvGrpSpPr>
        <p:cNvPr id="1" name=""/>
        <p:cNvGrpSpPr/>
        <p:nvPr/>
      </p:nvGrpSpPr>
      <p:grpSpPr>
        <a:xfrm>
          <a:off x="0" y="0"/>
          <a:ext cx="0" cy="0"/>
          <a:chOff x="0" y="0"/>
          <a:chExt cx="0" cy="0"/>
        </a:xfrm>
      </p:grpSpPr>
      <p:sp>
        <p:nvSpPr>
          <p:cNvPr id="11" name="Rettangolo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2" name="Titolo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rtlCol="0" anchor="t">
            <a:normAutofit/>
          </a:bodyPr>
          <a:lstStyle>
            <a:lvl1pPr>
              <a:lnSpc>
                <a:spcPct val="100000"/>
              </a:lnSpc>
              <a:defRPr sz="4000" b="0">
                <a:latin typeface="+mj-lt"/>
              </a:defRPr>
            </a:lvl1pPr>
          </a:lstStyle>
          <a:p>
            <a:pPr rtl="0"/>
            <a:r>
              <a:rPr lang="it-IT" noProof="0"/>
              <a:t>Fare clic per modificare lo stile del titolo dello schema</a:t>
            </a:r>
          </a:p>
        </p:txBody>
      </p:sp>
      <p:sp>
        <p:nvSpPr>
          <p:cNvPr id="13" name="Segnaposto numero diapositiva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it-IT" noProof="0" smtClean="0"/>
              <a:pPr/>
              <a:t>‹N›</a:t>
            </a:fld>
            <a:endParaRPr lang="it-IT" noProof="0"/>
          </a:p>
        </p:txBody>
      </p:sp>
      <p:sp>
        <p:nvSpPr>
          <p:cNvPr id="9" name="Figura a mano libera: Forma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8" name="Segnaposto immagine 8">
            <a:extLst>
              <a:ext uri="{FF2B5EF4-FFF2-40B4-BE49-F238E27FC236}">
                <a16:creationId xmlns:a16="http://schemas.microsoft.com/office/drawing/2014/main" id="{48934421-B8F7-41B6-9EC4-5E3C497424A8}"/>
              </a:ext>
              <a:ext uri="{C183D7F6-B498-43B3-948B-1728B52AA6E4}">
                <adec:decorative xmlns:adec="http://schemas.microsoft.com/office/drawing/2017/decorative" val="1"/>
              </a:ext>
            </a:extLst>
          </p:cNvPr>
          <p:cNvSpPr>
            <a:spLocks noGrp="1"/>
          </p:cNvSpPr>
          <p:nvPr>
            <p:ph type="pic" sz="quarter" idx="17" hasCustomPrompt="1"/>
          </p:nvPr>
        </p:nvSpPr>
        <p:spPr>
          <a:xfrm>
            <a:off x="3960064" y="1981200"/>
            <a:ext cx="1523993" cy="1523994"/>
          </a:xfrm>
          <a:prstGeom prst="ellipse">
            <a:avLst/>
          </a:prstGeom>
          <a:solidFill>
            <a:schemeClr val="bg1"/>
          </a:solidFill>
          <a:effectLst>
            <a:outerShdw blurRad="50800" dist="38100" dir="2700000" algn="tl" rotWithShape="0">
              <a:prstClr val="black">
                <a:alpha val="40000"/>
              </a:prstClr>
            </a:outerShdw>
          </a:effectLst>
        </p:spPr>
        <p:txBody>
          <a:bodyPr rtlCol="0" anchor="ctr"/>
          <a:lstStyle>
            <a:lvl1pPr marL="0" indent="0" algn="ctr">
              <a:buNone/>
              <a:defRPr>
                <a:solidFill>
                  <a:schemeClr val="bg1">
                    <a:lumMod val="50000"/>
                  </a:schemeClr>
                </a:solidFill>
              </a:defRPr>
            </a:lvl1pPr>
          </a:lstStyle>
          <a:p>
            <a:pPr rtl="0"/>
            <a:r>
              <a:rPr lang="it-IT" noProof="0"/>
              <a:t>Inserire immagine</a:t>
            </a:r>
          </a:p>
        </p:txBody>
      </p:sp>
      <p:sp>
        <p:nvSpPr>
          <p:cNvPr id="10" name="Segnaposto testo 7">
            <a:extLst>
              <a:ext uri="{FF2B5EF4-FFF2-40B4-BE49-F238E27FC236}">
                <a16:creationId xmlns:a16="http://schemas.microsoft.com/office/drawing/2014/main" id="{4BACF049-4E3E-418D-9DB0-9D63BDDD25AE}"/>
              </a:ext>
            </a:extLst>
          </p:cNvPr>
          <p:cNvSpPr>
            <a:spLocks noGrp="1"/>
          </p:cNvSpPr>
          <p:nvPr>
            <p:ph type="body" sz="quarter" idx="16" hasCustomPrompt="1"/>
          </p:nvPr>
        </p:nvSpPr>
        <p:spPr>
          <a:xfrm>
            <a:off x="5788864" y="2618469"/>
            <a:ext cx="3108959" cy="424732"/>
          </a:xfrm>
          <a:noFill/>
        </p:spPr>
        <p:txBody>
          <a:bodyPr wrap="square" lIns="91440" rIns="91440" rtlCol="0" anchor="ctr">
            <a:noAutofit/>
          </a:bodyPr>
          <a:lstStyle>
            <a:lvl1pPr marL="0" indent="0" algn="l">
              <a:spcBef>
                <a:spcPts val="0"/>
              </a:spcBef>
              <a:spcAft>
                <a:spcPts val="0"/>
              </a:spcAft>
              <a:buNone/>
              <a:defRPr sz="1600" b="1">
                <a:solidFill>
                  <a:schemeClr val="tx2"/>
                </a:solidFill>
                <a:latin typeface="+mj-lt"/>
              </a:defRPr>
            </a:lvl1pPr>
          </a:lstStyle>
          <a:p>
            <a:pPr lvl="0" rtl="0"/>
            <a:r>
              <a:rPr lang="it-IT" noProof="0"/>
              <a:t>INSERIRE IL TESTO </a:t>
            </a:r>
          </a:p>
        </p:txBody>
      </p:sp>
      <p:sp>
        <p:nvSpPr>
          <p:cNvPr id="12" name="Segnaposto testo 7">
            <a:extLst>
              <a:ext uri="{FF2B5EF4-FFF2-40B4-BE49-F238E27FC236}">
                <a16:creationId xmlns:a16="http://schemas.microsoft.com/office/drawing/2014/main" id="{EFE2AF5B-D21D-4FE5-932F-F2989F6E0116}"/>
              </a:ext>
            </a:extLst>
          </p:cNvPr>
          <p:cNvSpPr>
            <a:spLocks noGrp="1"/>
          </p:cNvSpPr>
          <p:nvPr>
            <p:ph type="body" sz="quarter" idx="18" hasCustomPrompt="1"/>
          </p:nvPr>
        </p:nvSpPr>
        <p:spPr>
          <a:xfrm>
            <a:off x="5788864" y="2999470"/>
            <a:ext cx="3108959" cy="323629"/>
          </a:xfrm>
          <a:noFill/>
        </p:spPr>
        <p:txBody>
          <a:bodyPr wrap="square" lIns="91440" rIns="91440" rtlCol="0" anchor="t">
            <a:noAutofit/>
          </a:bodyPr>
          <a:lstStyle>
            <a:lvl1pPr marL="0" indent="0" algn="l">
              <a:spcBef>
                <a:spcPts val="0"/>
              </a:spcBef>
              <a:spcAft>
                <a:spcPts val="0"/>
              </a:spcAft>
              <a:buNone/>
              <a:defRPr sz="1200" b="0">
                <a:solidFill>
                  <a:schemeClr val="tx2"/>
                </a:solidFill>
                <a:latin typeface="+mn-lt"/>
              </a:defRPr>
            </a:lvl1pPr>
          </a:lstStyle>
          <a:p>
            <a:pPr lvl="0" rtl="0"/>
            <a:r>
              <a:rPr lang="it-IT" noProof="0"/>
              <a:t>Descrizione</a:t>
            </a:r>
          </a:p>
        </p:txBody>
      </p:sp>
      <p:cxnSp>
        <p:nvCxnSpPr>
          <p:cNvPr id="14" name="Connettore diritto 13">
            <a:extLst>
              <a:ext uri="{FF2B5EF4-FFF2-40B4-BE49-F238E27FC236}">
                <a16:creationId xmlns:a16="http://schemas.microsoft.com/office/drawing/2014/main" id="{266B4E82-4E92-438C-9DBD-FDAC98DBA804}"/>
              </a:ext>
              <a:ext uri="{C183D7F6-B498-43B3-948B-1728B52AA6E4}">
                <adec:decorative xmlns:adec="http://schemas.microsoft.com/office/drawing/2017/decorative" val="1"/>
              </a:ext>
            </a:extLst>
          </p:cNvPr>
          <p:cNvCxnSpPr>
            <a:cxnSpLocks/>
          </p:cNvCxnSpPr>
          <p:nvPr userDrawn="1"/>
        </p:nvCxnSpPr>
        <p:spPr>
          <a:xfrm rot="16200000">
            <a:off x="6146423" y="665228"/>
            <a:ext cx="0" cy="740664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Segnaposto immagine 8">
            <a:extLst>
              <a:ext uri="{FF2B5EF4-FFF2-40B4-BE49-F238E27FC236}">
                <a16:creationId xmlns:a16="http://schemas.microsoft.com/office/drawing/2014/main" id="{5C2A05E4-0266-470B-94B6-0EA500EFD52F}"/>
              </a:ext>
              <a:ext uri="{C183D7F6-B498-43B3-948B-1728B52AA6E4}">
                <adec:decorative xmlns:adec="http://schemas.microsoft.com/office/drawing/2017/decorative" val="1"/>
              </a:ext>
            </a:extLst>
          </p:cNvPr>
          <p:cNvSpPr>
            <a:spLocks noGrp="1"/>
          </p:cNvSpPr>
          <p:nvPr>
            <p:ph type="pic" sz="quarter" idx="21" hasCustomPrompt="1"/>
          </p:nvPr>
        </p:nvSpPr>
        <p:spPr>
          <a:xfrm>
            <a:off x="1811223"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it-IT" noProof="0"/>
              <a:t>Inserire immagine</a:t>
            </a:r>
          </a:p>
        </p:txBody>
      </p:sp>
      <p:sp>
        <p:nvSpPr>
          <p:cNvPr id="17" name="Segnaposto testo 7">
            <a:extLst>
              <a:ext uri="{FF2B5EF4-FFF2-40B4-BE49-F238E27FC236}">
                <a16:creationId xmlns:a16="http://schemas.microsoft.com/office/drawing/2014/main" id="{8B705CE2-63BB-44EF-9494-D7197888F260}"/>
              </a:ext>
            </a:extLst>
          </p:cNvPr>
          <p:cNvSpPr>
            <a:spLocks noGrp="1"/>
          </p:cNvSpPr>
          <p:nvPr>
            <p:ph type="body" sz="quarter" idx="25" hasCustomPrompt="1"/>
          </p:nvPr>
        </p:nvSpPr>
        <p:spPr>
          <a:xfrm>
            <a:off x="1520494" y="5114385"/>
            <a:ext cx="1587295" cy="166199"/>
          </a:xfrm>
          <a:noFill/>
        </p:spPr>
        <p:txBody>
          <a:bodyPr wrap="square" lIns="0" tIns="0" rIns="0" bIns="0" rtlCol="0" anchor="ctr">
            <a:noAutofit/>
          </a:bodyPr>
          <a:lstStyle>
            <a:lvl1pPr marL="0" indent="0" algn="ctr">
              <a:spcBef>
                <a:spcPts val="0"/>
              </a:spcBef>
              <a:spcAft>
                <a:spcPts val="0"/>
              </a:spcAft>
              <a:buNone/>
              <a:defRPr sz="1200" b="1">
                <a:solidFill>
                  <a:schemeClr val="accent1"/>
                </a:solidFill>
                <a:latin typeface="+mn-lt"/>
              </a:defRPr>
            </a:lvl1pPr>
          </a:lstStyle>
          <a:p>
            <a:pPr lvl="0" rtl="0"/>
            <a:r>
              <a:rPr lang="it-IT" noProof="0"/>
              <a:t>NOME</a:t>
            </a:r>
          </a:p>
        </p:txBody>
      </p:sp>
      <p:sp>
        <p:nvSpPr>
          <p:cNvPr id="18" name="Segnaposto testo 7">
            <a:extLst>
              <a:ext uri="{FF2B5EF4-FFF2-40B4-BE49-F238E27FC236}">
                <a16:creationId xmlns:a16="http://schemas.microsoft.com/office/drawing/2014/main" id="{91C9BD3E-CCA7-4ADF-83CB-175C316AEA84}"/>
              </a:ext>
            </a:extLst>
          </p:cNvPr>
          <p:cNvSpPr>
            <a:spLocks noGrp="1"/>
          </p:cNvSpPr>
          <p:nvPr>
            <p:ph type="body" sz="quarter" idx="26" hasCustomPrompt="1"/>
          </p:nvPr>
        </p:nvSpPr>
        <p:spPr>
          <a:xfrm>
            <a:off x="1520494" y="5346798"/>
            <a:ext cx="1587295" cy="166199"/>
          </a:xfrm>
          <a:noFill/>
        </p:spPr>
        <p:txBody>
          <a:bodyPr wrap="square" lIns="0" tIns="0" rIns="0" bIns="0" rtlCol="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rtl="0"/>
            <a:r>
              <a:rPr lang="it-IT" noProof="0"/>
              <a:t>Descrizione</a:t>
            </a:r>
          </a:p>
        </p:txBody>
      </p:sp>
      <p:sp>
        <p:nvSpPr>
          <p:cNvPr id="19" name="Segnaposto immagine 8">
            <a:extLst>
              <a:ext uri="{FF2B5EF4-FFF2-40B4-BE49-F238E27FC236}">
                <a16:creationId xmlns:a16="http://schemas.microsoft.com/office/drawing/2014/main" id="{DC756ECA-27F0-4309-A411-2021931A3A4F}"/>
              </a:ext>
              <a:ext uri="{C183D7F6-B498-43B3-948B-1728B52AA6E4}">
                <adec:decorative xmlns:adec="http://schemas.microsoft.com/office/drawing/2017/decorative" val="1"/>
              </a:ext>
            </a:extLst>
          </p:cNvPr>
          <p:cNvSpPr>
            <a:spLocks noGrp="1"/>
          </p:cNvSpPr>
          <p:nvPr>
            <p:ph type="pic" sz="quarter" idx="27" hasCustomPrompt="1"/>
          </p:nvPr>
        </p:nvSpPr>
        <p:spPr>
          <a:xfrm>
            <a:off x="3640023"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it-IT" noProof="0"/>
              <a:t>Inserire immagine</a:t>
            </a:r>
          </a:p>
        </p:txBody>
      </p:sp>
      <p:sp>
        <p:nvSpPr>
          <p:cNvPr id="20" name="Segnaposto testo 7">
            <a:extLst>
              <a:ext uri="{FF2B5EF4-FFF2-40B4-BE49-F238E27FC236}">
                <a16:creationId xmlns:a16="http://schemas.microsoft.com/office/drawing/2014/main" id="{BCC1B1EE-9270-494A-B26E-3E810517012E}"/>
              </a:ext>
            </a:extLst>
          </p:cNvPr>
          <p:cNvSpPr>
            <a:spLocks noGrp="1"/>
          </p:cNvSpPr>
          <p:nvPr>
            <p:ph type="body" sz="quarter" idx="28" hasCustomPrompt="1"/>
          </p:nvPr>
        </p:nvSpPr>
        <p:spPr>
          <a:xfrm>
            <a:off x="3349294" y="5114385"/>
            <a:ext cx="1587295" cy="166199"/>
          </a:xfrm>
          <a:noFill/>
        </p:spPr>
        <p:txBody>
          <a:bodyPr wrap="square" lIns="0" tIns="0" rIns="0" bIns="0" rtlCol="0" anchor="ctr">
            <a:noAutofit/>
          </a:bodyPr>
          <a:lstStyle>
            <a:lvl1pPr marL="0" indent="0" algn="ctr">
              <a:spcBef>
                <a:spcPts val="0"/>
              </a:spcBef>
              <a:spcAft>
                <a:spcPts val="0"/>
              </a:spcAft>
              <a:buNone/>
              <a:defRPr sz="1200" b="1">
                <a:solidFill>
                  <a:schemeClr val="accent1"/>
                </a:solidFill>
                <a:latin typeface="+mn-lt"/>
              </a:defRPr>
            </a:lvl1pPr>
          </a:lstStyle>
          <a:p>
            <a:pPr lvl="0" rtl="0"/>
            <a:r>
              <a:rPr lang="it-IT" noProof="0"/>
              <a:t>NOME</a:t>
            </a:r>
          </a:p>
        </p:txBody>
      </p:sp>
      <p:sp>
        <p:nvSpPr>
          <p:cNvPr id="21" name="Segnaposto testo 7">
            <a:extLst>
              <a:ext uri="{FF2B5EF4-FFF2-40B4-BE49-F238E27FC236}">
                <a16:creationId xmlns:a16="http://schemas.microsoft.com/office/drawing/2014/main" id="{621D9997-09EF-468A-A3A6-7C2705CF1757}"/>
              </a:ext>
            </a:extLst>
          </p:cNvPr>
          <p:cNvSpPr>
            <a:spLocks noGrp="1"/>
          </p:cNvSpPr>
          <p:nvPr>
            <p:ph type="body" sz="quarter" idx="29" hasCustomPrompt="1"/>
          </p:nvPr>
        </p:nvSpPr>
        <p:spPr>
          <a:xfrm>
            <a:off x="3349294" y="5346798"/>
            <a:ext cx="1587295" cy="166199"/>
          </a:xfrm>
          <a:noFill/>
        </p:spPr>
        <p:txBody>
          <a:bodyPr wrap="square" lIns="0" tIns="0" rIns="0" bIns="0" rtlCol="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rtl="0"/>
            <a:r>
              <a:rPr lang="it-IT" noProof="0"/>
              <a:t>Descrizione</a:t>
            </a:r>
          </a:p>
        </p:txBody>
      </p:sp>
      <p:sp>
        <p:nvSpPr>
          <p:cNvPr id="22" name="Segnaposto immagine 8">
            <a:extLst>
              <a:ext uri="{FF2B5EF4-FFF2-40B4-BE49-F238E27FC236}">
                <a16:creationId xmlns:a16="http://schemas.microsoft.com/office/drawing/2014/main" id="{CC2A50A3-3A8F-469D-B16E-A06FD4C2A978}"/>
              </a:ext>
              <a:ext uri="{C183D7F6-B498-43B3-948B-1728B52AA6E4}">
                <adec:decorative xmlns:adec="http://schemas.microsoft.com/office/drawing/2017/decorative" val="1"/>
              </a:ext>
            </a:extLst>
          </p:cNvPr>
          <p:cNvSpPr>
            <a:spLocks noGrp="1"/>
          </p:cNvSpPr>
          <p:nvPr>
            <p:ph type="pic" sz="quarter" idx="30" hasCustomPrompt="1"/>
          </p:nvPr>
        </p:nvSpPr>
        <p:spPr>
          <a:xfrm>
            <a:off x="5449773"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it-IT" noProof="0"/>
              <a:t>Inserire immagine</a:t>
            </a:r>
          </a:p>
        </p:txBody>
      </p:sp>
      <p:sp>
        <p:nvSpPr>
          <p:cNvPr id="23" name="Segnaposto testo 7">
            <a:extLst>
              <a:ext uri="{FF2B5EF4-FFF2-40B4-BE49-F238E27FC236}">
                <a16:creationId xmlns:a16="http://schemas.microsoft.com/office/drawing/2014/main" id="{065EDDEE-214F-4148-8B8C-0BA5AEF7658A}"/>
              </a:ext>
            </a:extLst>
          </p:cNvPr>
          <p:cNvSpPr>
            <a:spLocks noGrp="1"/>
          </p:cNvSpPr>
          <p:nvPr>
            <p:ph type="body" sz="quarter" idx="31" hasCustomPrompt="1"/>
          </p:nvPr>
        </p:nvSpPr>
        <p:spPr>
          <a:xfrm>
            <a:off x="5159044" y="5114385"/>
            <a:ext cx="1587295" cy="166199"/>
          </a:xfrm>
          <a:noFill/>
        </p:spPr>
        <p:txBody>
          <a:bodyPr wrap="square" lIns="0" tIns="0" rIns="0" bIns="0" rtlCol="0" anchor="ctr">
            <a:noAutofit/>
          </a:bodyPr>
          <a:lstStyle>
            <a:lvl1pPr marL="0" indent="0" algn="ctr">
              <a:spcBef>
                <a:spcPts val="0"/>
              </a:spcBef>
              <a:spcAft>
                <a:spcPts val="0"/>
              </a:spcAft>
              <a:buNone/>
              <a:defRPr sz="1200" b="1">
                <a:solidFill>
                  <a:schemeClr val="accent1"/>
                </a:solidFill>
                <a:latin typeface="+mn-lt"/>
              </a:defRPr>
            </a:lvl1pPr>
          </a:lstStyle>
          <a:p>
            <a:pPr lvl="0" rtl="0"/>
            <a:r>
              <a:rPr lang="it-IT" noProof="0"/>
              <a:t>NOME</a:t>
            </a:r>
          </a:p>
        </p:txBody>
      </p:sp>
      <p:sp>
        <p:nvSpPr>
          <p:cNvPr id="24" name="Segnaposto testo 7">
            <a:extLst>
              <a:ext uri="{FF2B5EF4-FFF2-40B4-BE49-F238E27FC236}">
                <a16:creationId xmlns:a16="http://schemas.microsoft.com/office/drawing/2014/main" id="{520C0E2F-F27A-44AC-BB9A-74F62BEC5752}"/>
              </a:ext>
            </a:extLst>
          </p:cNvPr>
          <p:cNvSpPr>
            <a:spLocks noGrp="1"/>
          </p:cNvSpPr>
          <p:nvPr>
            <p:ph type="body" sz="quarter" idx="32" hasCustomPrompt="1"/>
          </p:nvPr>
        </p:nvSpPr>
        <p:spPr>
          <a:xfrm>
            <a:off x="5159044" y="5346798"/>
            <a:ext cx="1587295" cy="166199"/>
          </a:xfrm>
          <a:noFill/>
        </p:spPr>
        <p:txBody>
          <a:bodyPr wrap="square" lIns="0" tIns="0" rIns="0" bIns="0" rtlCol="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rtl="0"/>
            <a:r>
              <a:rPr lang="it-IT" noProof="0"/>
              <a:t>Descrizione</a:t>
            </a:r>
          </a:p>
        </p:txBody>
      </p:sp>
      <p:sp>
        <p:nvSpPr>
          <p:cNvPr id="25" name="Segnaposto immagine 8">
            <a:extLst>
              <a:ext uri="{FF2B5EF4-FFF2-40B4-BE49-F238E27FC236}">
                <a16:creationId xmlns:a16="http://schemas.microsoft.com/office/drawing/2014/main" id="{ADC5446D-3469-43DA-ACE3-2AEC5B90384E}"/>
              </a:ext>
              <a:ext uri="{C183D7F6-B498-43B3-948B-1728B52AA6E4}">
                <adec:decorative xmlns:adec="http://schemas.microsoft.com/office/drawing/2017/decorative" val="1"/>
              </a:ext>
            </a:extLst>
          </p:cNvPr>
          <p:cNvSpPr>
            <a:spLocks noGrp="1"/>
          </p:cNvSpPr>
          <p:nvPr>
            <p:ph type="pic" sz="quarter" idx="33" hasCustomPrompt="1"/>
          </p:nvPr>
        </p:nvSpPr>
        <p:spPr>
          <a:xfrm>
            <a:off x="7259523"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it-IT" noProof="0"/>
              <a:t>Inserire immagine</a:t>
            </a:r>
          </a:p>
        </p:txBody>
      </p:sp>
      <p:sp>
        <p:nvSpPr>
          <p:cNvPr id="26" name="Segnaposto testo 7">
            <a:extLst>
              <a:ext uri="{FF2B5EF4-FFF2-40B4-BE49-F238E27FC236}">
                <a16:creationId xmlns:a16="http://schemas.microsoft.com/office/drawing/2014/main" id="{4BF91944-817D-4080-9FC7-1C01D3C52F74}"/>
              </a:ext>
            </a:extLst>
          </p:cNvPr>
          <p:cNvSpPr>
            <a:spLocks noGrp="1"/>
          </p:cNvSpPr>
          <p:nvPr>
            <p:ph type="body" sz="quarter" idx="34" hasCustomPrompt="1"/>
          </p:nvPr>
        </p:nvSpPr>
        <p:spPr>
          <a:xfrm>
            <a:off x="6968794" y="5114385"/>
            <a:ext cx="1587295" cy="166199"/>
          </a:xfrm>
          <a:noFill/>
        </p:spPr>
        <p:txBody>
          <a:bodyPr wrap="square" lIns="0" tIns="0" rIns="0" bIns="0" rtlCol="0" anchor="ctr">
            <a:noAutofit/>
          </a:bodyPr>
          <a:lstStyle>
            <a:lvl1pPr marL="0" indent="0" algn="ctr">
              <a:spcBef>
                <a:spcPts val="0"/>
              </a:spcBef>
              <a:spcAft>
                <a:spcPts val="0"/>
              </a:spcAft>
              <a:buNone/>
              <a:defRPr sz="1200" b="1">
                <a:solidFill>
                  <a:schemeClr val="accent1"/>
                </a:solidFill>
                <a:latin typeface="+mn-lt"/>
              </a:defRPr>
            </a:lvl1pPr>
          </a:lstStyle>
          <a:p>
            <a:pPr lvl="0" rtl="0"/>
            <a:r>
              <a:rPr lang="it-IT" noProof="0"/>
              <a:t>NOME</a:t>
            </a:r>
          </a:p>
        </p:txBody>
      </p:sp>
      <p:sp>
        <p:nvSpPr>
          <p:cNvPr id="27" name="Segnaposto testo 7">
            <a:extLst>
              <a:ext uri="{FF2B5EF4-FFF2-40B4-BE49-F238E27FC236}">
                <a16:creationId xmlns:a16="http://schemas.microsoft.com/office/drawing/2014/main" id="{B6FC5678-B04A-4631-9DFF-776737E9C8AC}"/>
              </a:ext>
            </a:extLst>
          </p:cNvPr>
          <p:cNvSpPr>
            <a:spLocks noGrp="1"/>
          </p:cNvSpPr>
          <p:nvPr>
            <p:ph type="body" sz="quarter" idx="35" hasCustomPrompt="1"/>
          </p:nvPr>
        </p:nvSpPr>
        <p:spPr>
          <a:xfrm>
            <a:off x="6968794" y="5346798"/>
            <a:ext cx="1587295" cy="166199"/>
          </a:xfrm>
          <a:noFill/>
        </p:spPr>
        <p:txBody>
          <a:bodyPr wrap="square" lIns="0" tIns="0" rIns="0" bIns="0" rtlCol="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rtl="0"/>
            <a:r>
              <a:rPr lang="it-IT" noProof="0"/>
              <a:t>Descrizione</a:t>
            </a:r>
          </a:p>
        </p:txBody>
      </p:sp>
      <p:sp>
        <p:nvSpPr>
          <p:cNvPr id="28" name="Segnaposto immagine 8">
            <a:extLst>
              <a:ext uri="{FF2B5EF4-FFF2-40B4-BE49-F238E27FC236}">
                <a16:creationId xmlns:a16="http://schemas.microsoft.com/office/drawing/2014/main" id="{BF024C2A-A070-4BF1-BA78-8FDD47DED455}"/>
              </a:ext>
              <a:ext uri="{C183D7F6-B498-43B3-948B-1728B52AA6E4}">
                <adec:decorative xmlns:adec="http://schemas.microsoft.com/office/drawing/2017/decorative" val="1"/>
              </a:ext>
            </a:extLst>
          </p:cNvPr>
          <p:cNvSpPr>
            <a:spLocks noGrp="1"/>
          </p:cNvSpPr>
          <p:nvPr>
            <p:ph type="pic" sz="quarter" idx="36" hasCustomPrompt="1"/>
          </p:nvPr>
        </p:nvSpPr>
        <p:spPr>
          <a:xfrm>
            <a:off x="9066634"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it-IT" noProof="0"/>
              <a:t>Inserire immagine</a:t>
            </a:r>
          </a:p>
        </p:txBody>
      </p:sp>
      <p:sp>
        <p:nvSpPr>
          <p:cNvPr id="29" name="Segnaposto testo 7">
            <a:extLst>
              <a:ext uri="{FF2B5EF4-FFF2-40B4-BE49-F238E27FC236}">
                <a16:creationId xmlns:a16="http://schemas.microsoft.com/office/drawing/2014/main" id="{72D75690-3F0F-4257-84B4-90CB4E6BB7EA}"/>
              </a:ext>
            </a:extLst>
          </p:cNvPr>
          <p:cNvSpPr>
            <a:spLocks noGrp="1"/>
          </p:cNvSpPr>
          <p:nvPr>
            <p:ph type="body" sz="quarter" idx="37" hasCustomPrompt="1"/>
          </p:nvPr>
        </p:nvSpPr>
        <p:spPr>
          <a:xfrm>
            <a:off x="8775905" y="5114385"/>
            <a:ext cx="1587295" cy="166199"/>
          </a:xfrm>
          <a:noFill/>
        </p:spPr>
        <p:txBody>
          <a:bodyPr wrap="square" lIns="0" tIns="0" rIns="0" bIns="0" rtlCol="0" anchor="ctr">
            <a:noAutofit/>
          </a:bodyPr>
          <a:lstStyle>
            <a:lvl1pPr marL="0" indent="0" algn="ctr">
              <a:spcBef>
                <a:spcPts val="0"/>
              </a:spcBef>
              <a:spcAft>
                <a:spcPts val="0"/>
              </a:spcAft>
              <a:buNone/>
              <a:defRPr sz="1200" b="1">
                <a:solidFill>
                  <a:schemeClr val="accent1"/>
                </a:solidFill>
                <a:latin typeface="+mn-lt"/>
              </a:defRPr>
            </a:lvl1pPr>
          </a:lstStyle>
          <a:p>
            <a:pPr lvl="0" rtl="0"/>
            <a:r>
              <a:rPr lang="it-IT" noProof="0"/>
              <a:t>NOME</a:t>
            </a:r>
          </a:p>
        </p:txBody>
      </p:sp>
      <p:sp>
        <p:nvSpPr>
          <p:cNvPr id="30" name="Segnaposto testo 7">
            <a:extLst>
              <a:ext uri="{FF2B5EF4-FFF2-40B4-BE49-F238E27FC236}">
                <a16:creationId xmlns:a16="http://schemas.microsoft.com/office/drawing/2014/main" id="{FC3E89DF-7D8F-458A-910F-B06B607998AF}"/>
              </a:ext>
            </a:extLst>
          </p:cNvPr>
          <p:cNvSpPr>
            <a:spLocks noGrp="1"/>
          </p:cNvSpPr>
          <p:nvPr>
            <p:ph type="body" sz="quarter" idx="38" hasCustomPrompt="1"/>
          </p:nvPr>
        </p:nvSpPr>
        <p:spPr>
          <a:xfrm>
            <a:off x="8775905" y="5346798"/>
            <a:ext cx="1587295" cy="166199"/>
          </a:xfrm>
          <a:noFill/>
        </p:spPr>
        <p:txBody>
          <a:bodyPr wrap="square" lIns="0" tIns="0" rIns="0" bIns="0" rtlCol="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rtl="0"/>
            <a:r>
              <a:rPr lang="it-IT" noProof="0"/>
              <a:t>Descrizione</a:t>
            </a:r>
          </a:p>
        </p:txBody>
      </p:sp>
    </p:spTree>
    <p:extLst>
      <p:ext uri="{BB962C8B-B14F-4D97-AF65-F5344CB8AC3E}">
        <p14:creationId xmlns:p14="http://schemas.microsoft.com/office/powerpoint/2010/main" val="37260953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OLO TITOLO_Org grafico 6">
    <p:spTree>
      <p:nvGrpSpPr>
        <p:cNvPr id="1" name=""/>
        <p:cNvGrpSpPr/>
        <p:nvPr/>
      </p:nvGrpSpPr>
      <p:grpSpPr>
        <a:xfrm>
          <a:off x="0" y="0"/>
          <a:ext cx="0" cy="0"/>
          <a:chOff x="0" y="0"/>
          <a:chExt cx="0" cy="0"/>
        </a:xfrm>
      </p:grpSpPr>
      <p:sp>
        <p:nvSpPr>
          <p:cNvPr id="11" name="Rettangolo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2" name="Titolo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rtlCol="0" anchor="t">
            <a:normAutofit/>
          </a:bodyPr>
          <a:lstStyle>
            <a:lvl1pPr>
              <a:lnSpc>
                <a:spcPct val="100000"/>
              </a:lnSpc>
              <a:defRPr sz="4000" b="0">
                <a:latin typeface="+mj-lt"/>
              </a:defRPr>
            </a:lvl1pPr>
          </a:lstStyle>
          <a:p>
            <a:pPr rtl="0"/>
            <a:r>
              <a:rPr lang="it-IT" noProof="0"/>
              <a:t>Fare clic per modificare lo stile del titolo dello schema</a:t>
            </a:r>
          </a:p>
        </p:txBody>
      </p:sp>
      <p:sp>
        <p:nvSpPr>
          <p:cNvPr id="13" name="Segnaposto numero diapositiva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it-IT" noProof="0" smtClean="0"/>
              <a:pPr/>
              <a:t>‹N›</a:t>
            </a:fld>
            <a:endParaRPr lang="it-IT" noProof="0"/>
          </a:p>
        </p:txBody>
      </p:sp>
      <p:sp>
        <p:nvSpPr>
          <p:cNvPr id="9" name="Figura a mano libera: Forma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8" name="Segnaposto immagine 8">
            <a:extLst>
              <a:ext uri="{FF2B5EF4-FFF2-40B4-BE49-F238E27FC236}">
                <a16:creationId xmlns:a16="http://schemas.microsoft.com/office/drawing/2014/main" id="{48934421-B8F7-41B6-9EC4-5E3C497424A8}"/>
              </a:ext>
              <a:ext uri="{C183D7F6-B498-43B3-948B-1728B52AA6E4}">
                <adec:decorative xmlns:adec="http://schemas.microsoft.com/office/drawing/2017/decorative" val="1"/>
              </a:ext>
            </a:extLst>
          </p:cNvPr>
          <p:cNvSpPr>
            <a:spLocks noGrp="1"/>
          </p:cNvSpPr>
          <p:nvPr>
            <p:ph type="pic" sz="quarter" idx="17" hasCustomPrompt="1"/>
          </p:nvPr>
        </p:nvSpPr>
        <p:spPr>
          <a:xfrm>
            <a:off x="3596641" y="1981200"/>
            <a:ext cx="1523993" cy="1523994"/>
          </a:xfrm>
          <a:prstGeom prst="ellipse">
            <a:avLst/>
          </a:prstGeom>
          <a:solidFill>
            <a:schemeClr val="bg1"/>
          </a:solidFill>
          <a:effectLst>
            <a:outerShdw blurRad="50800" dist="38100" dir="2700000" algn="tl" rotWithShape="0">
              <a:prstClr val="black">
                <a:alpha val="40000"/>
              </a:prstClr>
            </a:outerShdw>
          </a:effectLst>
        </p:spPr>
        <p:txBody>
          <a:bodyPr rtlCol="0" anchor="ctr"/>
          <a:lstStyle>
            <a:lvl1pPr marL="0" indent="0" algn="ctr">
              <a:buNone/>
              <a:defRPr>
                <a:solidFill>
                  <a:schemeClr val="bg1">
                    <a:lumMod val="50000"/>
                  </a:schemeClr>
                </a:solidFill>
              </a:defRPr>
            </a:lvl1pPr>
          </a:lstStyle>
          <a:p>
            <a:pPr rtl="0"/>
            <a:r>
              <a:rPr lang="it-IT" noProof="0"/>
              <a:t>Inserire immagine</a:t>
            </a:r>
          </a:p>
        </p:txBody>
      </p:sp>
      <p:sp>
        <p:nvSpPr>
          <p:cNvPr id="10" name="Segnaposto testo 7">
            <a:extLst>
              <a:ext uri="{FF2B5EF4-FFF2-40B4-BE49-F238E27FC236}">
                <a16:creationId xmlns:a16="http://schemas.microsoft.com/office/drawing/2014/main" id="{4BACF049-4E3E-418D-9DB0-9D63BDDD25AE}"/>
              </a:ext>
            </a:extLst>
          </p:cNvPr>
          <p:cNvSpPr>
            <a:spLocks noGrp="1"/>
          </p:cNvSpPr>
          <p:nvPr>
            <p:ph type="body" sz="quarter" idx="16" hasCustomPrompt="1"/>
          </p:nvPr>
        </p:nvSpPr>
        <p:spPr>
          <a:xfrm>
            <a:off x="5425441" y="2618469"/>
            <a:ext cx="3108959" cy="424732"/>
          </a:xfrm>
          <a:noFill/>
        </p:spPr>
        <p:txBody>
          <a:bodyPr wrap="square" lIns="91440" rIns="91440" rtlCol="0" anchor="ctr">
            <a:noAutofit/>
          </a:bodyPr>
          <a:lstStyle>
            <a:lvl1pPr marL="0" indent="0" algn="l">
              <a:spcBef>
                <a:spcPts val="0"/>
              </a:spcBef>
              <a:spcAft>
                <a:spcPts val="0"/>
              </a:spcAft>
              <a:buNone/>
              <a:defRPr sz="1600" b="1">
                <a:solidFill>
                  <a:schemeClr val="tx2"/>
                </a:solidFill>
                <a:latin typeface="+mj-lt"/>
              </a:defRPr>
            </a:lvl1pPr>
          </a:lstStyle>
          <a:p>
            <a:pPr lvl="0" rtl="0"/>
            <a:r>
              <a:rPr lang="it-IT" noProof="0"/>
              <a:t>INSERIRE IL TESTO </a:t>
            </a:r>
          </a:p>
        </p:txBody>
      </p:sp>
      <p:sp>
        <p:nvSpPr>
          <p:cNvPr id="12" name="Segnaposto testo 7">
            <a:extLst>
              <a:ext uri="{FF2B5EF4-FFF2-40B4-BE49-F238E27FC236}">
                <a16:creationId xmlns:a16="http://schemas.microsoft.com/office/drawing/2014/main" id="{EFE2AF5B-D21D-4FE5-932F-F2989F6E0116}"/>
              </a:ext>
            </a:extLst>
          </p:cNvPr>
          <p:cNvSpPr>
            <a:spLocks noGrp="1"/>
          </p:cNvSpPr>
          <p:nvPr>
            <p:ph type="body" sz="quarter" idx="18" hasCustomPrompt="1"/>
          </p:nvPr>
        </p:nvSpPr>
        <p:spPr>
          <a:xfrm>
            <a:off x="5425441" y="2999470"/>
            <a:ext cx="3108959" cy="323629"/>
          </a:xfrm>
          <a:noFill/>
        </p:spPr>
        <p:txBody>
          <a:bodyPr wrap="square" lIns="91440" rIns="91440" rtlCol="0" anchor="t">
            <a:noAutofit/>
          </a:bodyPr>
          <a:lstStyle>
            <a:lvl1pPr marL="0" indent="0" algn="l">
              <a:spcBef>
                <a:spcPts val="0"/>
              </a:spcBef>
              <a:spcAft>
                <a:spcPts val="0"/>
              </a:spcAft>
              <a:buNone/>
              <a:defRPr sz="1200" b="0">
                <a:solidFill>
                  <a:schemeClr val="tx2"/>
                </a:solidFill>
                <a:latin typeface="+mn-lt"/>
              </a:defRPr>
            </a:lvl1pPr>
          </a:lstStyle>
          <a:p>
            <a:pPr lvl="0" rtl="0"/>
            <a:r>
              <a:rPr lang="it-IT" noProof="0"/>
              <a:t>Descrizione</a:t>
            </a:r>
          </a:p>
        </p:txBody>
      </p:sp>
      <p:cxnSp>
        <p:nvCxnSpPr>
          <p:cNvPr id="14" name="Connettore diritto 13">
            <a:extLst>
              <a:ext uri="{FF2B5EF4-FFF2-40B4-BE49-F238E27FC236}">
                <a16:creationId xmlns:a16="http://schemas.microsoft.com/office/drawing/2014/main" id="{266B4E82-4E92-438C-9DBD-FDAC98DBA804}"/>
              </a:ext>
              <a:ext uri="{C183D7F6-B498-43B3-948B-1728B52AA6E4}">
                <adec:decorative xmlns:adec="http://schemas.microsoft.com/office/drawing/2017/decorative" val="1"/>
              </a:ext>
            </a:extLst>
          </p:cNvPr>
          <p:cNvCxnSpPr>
            <a:cxnSpLocks/>
          </p:cNvCxnSpPr>
          <p:nvPr userDrawn="1"/>
        </p:nvCxnSpPr>
        <p:spPr>
          <a:xfrm rot="16200000">
            <a:off x="6165169" y="-112012"/>
            <a:ext cx="0" cy="896112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Segnaposto immagine 8">
            <a:extLst>
              <a:ext uri="{FF2B5EF4-FFF2-40B4-BE49-F238E27FC236}">
                <a16:creationId xmlns:a16="http://schemas.microsoft.com/office/drawing/2014/main" id="{5C2A05E4-0266-470B-94B6-0EA500EFD52F}"/>
              </a:ext>
              <a:ext uri="{C183D7F6-B498-43B3-948B-1728B52AA6E4}">
                <adec:decorative xmlns:adec="http://schemas.microsoft.com/office/drawing/2017/decorative" val="1"/>
              </a:ext>
            </a:extLst>
          </p:cNvPr>
          <p:cNvSpPr>
            <a:spLocks noGrp="1"/>
          </p:cNvSpPr>
          <p:nvPr>
            <p:ph type="pic" sz="quarter" idx="21" hasCustomPrompt="1"/>
          </p:nvPr>
        </p:nvSpPr>
        <p:spPr>
          <a:xfrm>
            <a:off x="1052729"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it-IT" noProof="0"/>
              <a:t>Inserire immagine</a:t>
            </a:r>
          </a:p>
        </p:txBody>
      </p:sp>
      <p:sp>
        <p:nvSpPr>
          <p:cNvPr id="17" name="Segnaposto testo 7">
            <a:extLst>
              <a:ext uri="{FF2B5EF4-FFF2-40B4-BE49-F238E27FC236}">
                <a16:creationId xmlns:a16="http://schemas.microsoft.com/office/drawing/2014/main" id="{8B705CE2-63BB-44EF-9494-D7197888F260}"/>
              </a:ext>
            </a:extLst>
          </p:cNvPr>
          <p:cNvSpPr>
            <a:spLocks noGrp="1"/>
          </p:cNvSpPr>
          <p:nvPr>
            <p:ph type="body" sz="quarter" idx="25" hasCustomPrompt="1"/>
          </p:nvPr>
        </p:nvSpPr>
        <p:spPr>
          <a:xfrm>
            <a:off x="762000" y="5114385"/>
            <a:ext cx="1587295" cy="166199"/>
          </a:xfrm>
          <a:noFill/>
        </p:spPr>
        <p:txBody>
          <a:bodyPr wrap="square" lIns="0" tIns="0" rIns="0" bIns="0" rtlCol="0" anchor="ctr">
            <a:noAutofit/>
          </a:bodyPr>
          <a:lstStyle>
            <a:lvl1pPr marL="0" indent="0" algn="ctr">
              <a:spcBef>
                <a:spcPts val="0"/>
              </a:spcBef>
              <a:spcAft>
                <a:spcPts val="0"/>
              </a:spcAft>
              <a:buNone/>
              <a:defRPr sz="1200" b="1">
                <a:solidFill>
                  <a:schemeClr val="accent1"/>
                </a:solidFill>
                <a:latin typeface="+mn-lt"/>
              </a:defRPr>
            </a:lvl1pPr>
          </a:lstStyle>
          <a:p>
            <a:pPr lvl="0" rtl="0"/>
            <a:r>
              <a:rPr lang="it-IT" noProof="0"/>
              <a:t>NOME</a:t>
            </a:r>
          </a:p>
        </p:txBody>
      </p:sp>
      <p:sp>
        <p:nvSpPr>
          <p:cNvPr id="18" name="Segnaposto testo 7">
            <a:extLst>
              <a:ext uri="{FF2B5EF4-FFF2-40B4-BE49-F238E27FC236}">
                <a16:creationId xmlns:a16="http://schemas.microsoft.com/office/drawing/2014/main" id="{91C9BD3E-CCA7-4ADF-83CB-175C316AEA84}"/>
              </a:ext>
            </a:extLst>
          </p:cNvPr>
          <p:cNvSpPr>
            <a:spLocks noGrp="1"/>
          </p:cNvSpPr>
          <p:nvPr>
            <p:ph type="body" sz="quarter" idx="26" hasCustomPrompt="1"/>
          </p:nvPr>
        </p:nvSpPr>
        <p:spPr>
          <a:xfrm>
            <a:off x="762000" y="5346798"/>
            <a:ext cx="1587295" cy="166199"/>
          </a:xfrm>
          <a:noFill/>
        </p:spPr>
        <p:txBody>
          <a:bodyPr wrap="square" lIns="0" tIns="0" rIns="0" bIns="0" rtlCol="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rtl="0"/>
            <a:r>
              <a:rPr lang="it-IT" noProof="0"/>
              <a:t>Descrizione</a:t>
            </a:r>
          </a:p>
        </p:txBody>
      </p:sp>
      <p:sp>
        <p:nvSpPr>
          <p:cNvPr id="19" name="Segnaposto immagine 8">
            <a:extLst>
              <a:ext uri="{FF2B5EF4-FFF2-40B4-BE49-F238E27FC236}">
                <a16:creationId xmlns:a16="http://schemas.microsoft.com/office/drawing/2014/main" id="{DC756ECA-27F0-4309-A411-2021931A3A4F}"/>
              </a:ext>
              <a:ext uri="{C183D7F6-B498-43B3-948B-1728B52AA6E4}">
                <adec:decorative xmlns:adec="http://schemas.microsoft.com/office/drawing/2017/decorative" val="1"/>
              </a:ext>
            </a:extLst>
          </p:cNvPr>
          <p:cNvSpPr>
            <a:spLocks noGrp="1"/>
          </p:cNvSpPr>
          <p:nvPr>
            <p:ph type="pic" sz="quarter" idx="27" hasCustomPrompt="1"/>
          </p:nvPr>
        </p:nvSpPr>
        <p:spPr>
          <a:xfrm>
            <a:off x="2881529"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it-IT" noProof="0"/>
              <a:t>Inserire immagine</a:t>
            </a:r>
          </a:p>
        </p:txBody>
      </p:sp>
      <p:sp>
        <p:nvSpPr>
          <p:cNvPr id="20" name="Segnaposto testo 7">
            <a:extLst>
              <a:ext uri="{FF2B5EF4-FFF2-40B4-BE49-F238E27FC236}">
                <a16:creationId xmlns:a16="http://schemas.microsoft.com/office/drawing/2014/main" id="{BCC1B1EE-9270-494A-B26E-3E810517012E}"/>
              </a:ext>
            </a:extLst>
          </p:cNvPr>
          <p:cNvSpPr>
            <a:spLocks noGrp="1"/>
          </p:cNvSpPr>
          <p:nvPr>
            <p:ph type="body" sz="quarter" idx="28" hasCustomPrompt="1"/>
          </p:nvPr>
        </p:nvSpPr>
        <p:spPr>
          <a:xfrm>
            <a:off x="2590800" y="5114385"/>
            <a:ext cx="1587295" cy="166199"/>
          </a:xfrm>
          <a:noFill/>
        </p:spPr>
        <p:txBody>
          <a:bodyPr wrap="square" lIns="0" tIns="0" rIns="0" bIns="0" rtlCol="0" anchor="ctr">
            <a:noAutofit/>
          </a:bodyPr>
          <a:lstStyle>
            <a:lvl1pPr marL="0" indent="0" algn="ctr">
              <a:spcBef>
                <a:spcPts val="0"/>
              </a:spcBef>
              <a:spcAft>
                <a:spcPts val="0"/>
              </a:spcAft>
              <a:buNone/>
              <a:defRPr sz="1200" b="1">
                <a:solidFill>
                  <a:schemeClr val="accent1"/>
                </a:solidFill>
                <a:latin typeface="+mn-lt"/>
              </a:defRPr>
            </a:lvl1pPr>
          </a:lstStyle>
          <a:p>
            <a:pPr lvl="0" rtl="0"/>
            <a:r>
              <a:rPr lang="it-IT" noProof="0"/>
              <a:t>NOME</a:t>
            </a:r>
          </a:p>
        </p:txBody>
      </p:sp>
      <p:sp>
        <p:nvSpPr>
          <p:cNvPr id="21" name="Segnaposto testo 7">
            <a:extLst>
              <a:ext uri="{FF2B5EF4-FFF2-40B4-BE49-F238E27FC236}">
                <a16:creationId xmlns:a16="http://schemas.microsoft.com/office/drawing/2014/main" id="{621D9997-09EF-468A-A3A6-7C2705CF1757}"/>
              </a:ext>
            </a:extLst>
          </p:cNvPr>
          <p:cNvSpPr>
            <a:spLocks noGrp="1"/>
          </p:cNvSpPr>
          <p:nvPr>
            <p:ph type="body" sz="quarter" idx="29" hasCustomPrompt="1"/>
          </p:nvPr>
        </p:nvSpPr>
        <p:spPr>
          <a:xfrm>
            <a:off x="2590800" y="5346798"/>
            <a:ext cx="1587295" cy="166199"/>
          </a:xfrm>
          <a:noFill/>
        </p:spPr>
        <p:txBody>
          <a:bodyPr wrap="square" lIns="0" tIns="0" rIns="0" bIns="0" rtlCol="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rtl="0"/>
            <a:r>
              <a:rPr lang="it-IT" noProof="0"/>
              <a:t>Descrizione</a:t>
            </a:r>
          </a:p>
        </p:txBody>
      </p:sp>
      <p:sp>
        <p:nvSpPr>
          <p:cNvPr id="22" name="Segnaposto immagine 8">
            <a:extLst>
              <a:ext uri="{FF2B5EF4-FFF2-40B4-BE49-F238E27FC236}">
                <a16:creationId xmlns:a16="http://schemas.microsoft.com/office/drawing/2014/main" id="{CC2A50A3-3A8F-469D-B16E-A06FD4C2A978}"/>
              </a:ext>
              <a:ext uri="{C183D7F6-B498-43B3-948B-1728B52AA6E4}">
                <adec:decorative xmlns:adec="http://schemas.microsoft.com/office/drawing/2017/decorative" val="1"/>
              </a:ext>
            </a:extLst>
          </p:cNvPr>
          <p:cNvSpPr>
            <a:spLocks noGrp="1"/>
          </p:cNvSpPr>
          <p:nvPr>
            <p:ph type="pic" sz="quarter" idx="30" hasCustomPrompt="1"/>
          </p:nvPr>
        </p:nvSpPr>
        <p:spPr>
          <a:xfrm>
            <a:off x="4691279"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it-IT" noProof="0"/>
              <a:t>Inserire immagine</a:t>
            </a:r>
          </a:p>
        </p:txBody>
      </p:sp>
      <p:sp>
        <p:nvSpPr>
          <p:cNvPr id="23" name="Segnaposto testo 7">
            <a:extLst>
              <a:ext uri="{FF2B5EF4-FFF2-40B4-BE49-F238E27FC236}">
                <a16:creationId xmlns:a16="http://schemas.microsoft.com/office/drawing/2014/main" id="{065EDDEE-214F-4148-8B8C-0BA5AEF7658A}"/>
              </a:ext>
            </a:extLst>
          </p:cNvPr>
          <p:cNvSpPr>
            <a:spLocks noGrp="1"/>
          </p:cNvSpPr>
          <p:nvPr>
            <p:ph type="body" sz="quarter" idx="31" hasCustomPrompt="1"/>
          </p:nvPr>
        </p:nvSpPr>
        <p:spPr>
          <a:xfrm>
            <a:off x="4400550" y="5114385"/>
            <a:ext cx="1587295" cy="166199"/>
          </a:xfrm>
          <a:noFill/>
        </p:spPr>
        <p:txBody>
          <a:bodyPr wrap="square" lIns="0" tIns="0" rIns="0" bIns="0" rtlCol="0" anchor="ctr">
            <a:noAutofit/>
          </a:bodyPr>
          <a:lstStyle>
            <a:lvl1pPr marL="0" indent="0" algn="ctr">
              <a:spcBef>
                <a:spcPts val="0"/>
              </a:spcBef>
              <a:spcAft>
                <a:spcPts val="0"/>
              </a:spcAft>
              <a:buNone/>
              <a:defRPr sz="1200" b="1">
                <a:solidFill>
                  <a:schemeClr val="accent1"/>
                </a:solidFill>
                <a:latin typeface="+mn-lt"/>
              </a:defRPr>
            </a:lvl1pPr>
          </a:lstStyle>
          <a:p>
            <a:pPr lvl="0" rtl="0"/>
            <a:r>
              <a:rPr lang="it-IT" noProof="0"/>
              <a:t>NOME</a:t>
            </a:r>
          </a:p>
        </p:txBody>
      </p:sp>
      <p:sp>
        <p:nvSpPr>
          <p:cNvPr id="24" name="Segnaposto testo 7">
            <a:extLst>
              <a:ext uri="{FF2B5EF4-FFF2-40B4-BE49-F238E27FC236}">
                <a16:creationId xmlns:a16="http://schemas.microsoft.com/office/drawing/2014/main" id="{520C0E2F-F27A-44AC-BB9A-74F62BEC5752}"/>
              </a:ext>
            </a:extLst>
          </p:cNvPr>
          <p:cNvSpPr>
            <a:spLocks noGrp="1"/>
          </p:cNvSpPr>
          <p:nvPr>
            <p:ph type="body" sz="quarter" idx="32" hasCustomPrompt="1"/>
          </p:nvPr>
        </p:nvSpPr>
        <p:spPr>
          <a:xfrm>
            <a:off x="4400550" y="5346798"/>
            <a:ext cx="1587295" cy="166199"/>
          </a:xfrm>
          <a:noFill/>
        </p:spPr>
        <p:txBody>
          <a:bodyPr wrap="square" lIns="0" tIns="0" rIns="0" bIns="0" rtlCol="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rtl="0"/>
            <a:r>
              <a:rPr lang="it-IT" noProof="0"/>
              <a:t>Descrizione</a:t>
            </a:r>
          </a:p>
        </p:txBody>
      </p:sp>
      <p:sp>
        <p:nvSpPr>
          <p:cNvPr id="25" name="Segnaposto immagine 8">
            <a:extLst>
              <a:ext uri="{FF2B5EF4-FFF2-40B4-BE49-F238E27FC236}">
                <a16:creationId xmlns:a16="http://schemas.microsoft.com/office/drawing/2014/main" id="{ADC5446D-3469-43DA-ACE3-2AEC5B90384E}"/>
              </a:ext>
              <a:ext uri="{C183D7F6-B498-43B3-948B-1728B52AA6E4}">
                <adec:decorative xmlns:adec="http://schemas.microsoft.com/office/drawing/2017/decorative" val="1"/>
              </a:ext>
            </a:extLst>
          </p:cNvPr>
          <p:cNvSpPr>
            <a:spLocks noGrp="1"/>
          </p:cNvSpPr>
          <p:nvPr>
            <p:ph type="pic" sz="quarter" idx="33" hasCustomPrompt="1"/>
          </p:nvPr>
        </p:nvSpPr>
        <p:spPr>
          <a:xfrm>
            <a:off x="6501029"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it-IT" noProof="0"/>
              <a:t>Inserire immagine</a:t>
            </a:r>
          </a:p>
        </p:txBody>
      </p:sp>
      <p:sp>
        <p:nvSpPr>
          <p:cNvPr id="26" name="Segnaposto testo 7">
            <a:extLst>
              <a:ext uri="{FF2B5EF4-FFF2-40B4-BE49-F238E27FC236}">
                <a16:creationId xmlns:a16="http://schemas.microsoft.com/office/drawing/2014/main" id="{4BF91944-817D-4080-9FC7-1C01D3C52F74}"/>
              </a:ext>
            </a:extLst>
          </p:cNvPr>
          <p:cNvSpPr>
            <a:spLocks noGrp="1"/>
          </p:cNvSpPr>
          <p:nvPr>
            <p:ph type="body" sz="quarter" idx="34" hasCustomPrompt="1"/>
          </p:nvPr>
        </p:nvSpPr>
        <p:spPr>
          <a:xfrm>
            <a:off x="6210300" y="5114385"/>
            <a:ext cx="1587295" cy="166199"/>
          </a:xfrm>
          <a:noFill/>
        </p:spPr>
        <p:txBody>
          <a:bodyPr wrap="square" lIns="0" tIns="0" rIns="0" bIns="0" rtlCol="0" anchor="ctr">
            <a:noAutofit/>
          </a:bodyPr>
          <a:lstStyle>
            <a:lvl1pPr marL="0" indent="0" algn="ctr">
              <a:spcBef>
                <a:spcPts val="0"/>
              </a:spcBef>
              <a:spcAft>
                <a:spcPts val="0"/>
              </a:spcAft>
              <a:buNone/>
              <a:defRPr sz="1200" b="1">
                <a:solidFill>
                  <a:schemeClr val="accent1"/>
                </a:solidFill>
                <a:latin typeface="+mn-lt"/>
              </a:defRPr>
            </a:lvl1pPr>
          </a:lstStyle>
          <a:p>
            <a:pPr lvl="0" rtl="0"/>
            <a:r>
              <a:rPr lang="it-IT" noProof="0"/>
              <a:t>NOME</a:t>
            </a:r>
          </a:p>
        </p:txBody>
      </p:sp>
      <p:sp>
        <p:nvSpPr>
          <p:cNvPr id="27" name="Segnaposto testo 7">
            <a:extLst>
              <a:ext uri="{FF2B5EF4-FFF2-40B4-BE49-F238E27FC236}">
                <a16:creationId xmlns:a16="http://schemas.microsoft.com/office/drawing/2014/main" id="{B6FC5678-B04A-4631-9DFF-776737E9C8AC}"/>
              </a:ext>
            </a:extLst>
          </p:cNvPr>
          <p:cNvSpPr>
            <a:spLocks noGrp="1"/>
          </p:cNvSpPr>
          <p:nvPr>
            <p:ph type="body" sz="quarter" idx="35" hasCustomPrompt="1"/>
          </p:nvPr>
        </p:nvSpPr>
        <p:spPr>
          <a:xfrm>
            <a:off x="6210300" y="5346798"/>
            <a:ext cx="1587295" cy="166199"/>
          </a:xfrm>
          <a:noFill/>
        </p:spPr>
        <p:txBody>
          <a:bodyPr wrap="square" lIns="0" tIns="0" rIns="0" bIns="0" rtlCol="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rtl="0"/>
            <a:r>
              <a:rPr lang="it-IT" noProof="0"/>
              <a:t>Descrizione</a:t>
            </a:r>
          </a:p>
        </p:txBody>
      </p:sp>
      <p:sp>
        <p:nvSpPr>
          <p:cNvPr id="28" name="Segnaposto immagine 8">
            <a:extLst>
              <a:ext uri="{FF2B5EF4-FFF2-40B4-BE49-F238E27FC236}">
                <a16:creationId xmlns:a16="http://schemas.microsoft.com/office/drawing/2014/main" id="{BF024C2A-A070-4BF1-BA78-8FDD47DED455}"/>
              </a:ext>
              <a:ext uri="{C183D7F6-B498-43B3-948B-1728B52AA6E4}">
                <adec:decorative xmlns:adec="http://schemas.microsoft.com/office/drawing/2017/decorative" val="1"/>
              </a:ext>
            </a:extLst>
          </p:cNvPr>
          <p:cNvSpPr>
            <a:spLocks noGrp="1"/>
          </p:cNvSpPr>
          <p:nvPr>
            <p:ph type="pic" sz="quarter" idx="36" hasCustomPrompt="1"/>
          </p:nvPr>
        </p:nvSpPr>
        <p:spPr>
          <a:xfrm>
            <a:off x="8308140"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it-IT" noProof="0"/>
              <a:t>Inserire immagine</a:t>
            </a:r>
          </a:p>
        </p:txBody>
      </p:sp>
      <p:sp>
        <p:nvSpPr>
          <p:cNvPr id="29" name="Segnaposto testo 7">
            <a:extLst>
              <a:ext uri="{FF2B5EF4-FFF2-40B4-BE49-F238E27FC236}">
                <a16:creationId xmlns:a16="http://schemas.microsoft.com/office/drawing/2014/main" id="{72D75690-3F0F-4257-84B4-90CB4E6BB7EA}"/>
              </a:ext>
            </a:extLst>
          </p:cNvPr>
          <p:cNvSpPr>
            <a:spLocks noGrp="1"/>
          </p:cNvSpPr>
          <p:nvPr>
            <p:ph type="body" sz="quarter" idx="37" hasCustomPrompt="1"/>
          </p:nvPr>
        </p:nvSpPr>
        <p:spPr>
          <a:xfrm>
            <a:off x="8017411" y="5114385"/>
            <a:ext cx="1587295" cy="166199"/>
          </a:xfrm>
          <a:noFill/>
        </p:spPr>
        <p:txBody>
          <a:bodyPr wrap="square" lIns="0" tIns="0" rIns="0" bIns="0" rtlCol="0" anchor="ctr">
            <a:noAutofit/>
          </a:bodyPr>
          <a:lstStyle>
            <a:lvl1pPr marL="0" indent="0" algn="ctr">
              <a:spcBef>
                <a:spcPts val="0"/>
              </a:spcBef>
              <a:spcAft>
                <a:spcPts val="0"/>
              </a:spcAft>
              <a:buNone/>
              <a:defRPr sz="1200" b="1">
                <a:solidFill>
                  <a:schemeClr val="accent1"/>
                </a:solidFill>
                <a:latin typeface="+mn-lt"/>
              </a:defRPr>
            </a:lvl1pPr>
          </a:lstStyle>
          <a:p>
            <a:pPr lvl="0" rtl="0"/>
            <a:r>
              <a:rPr lang="it-IT" noProof="0"/>
              <a:t>NOME</a:t>
            </a:r>
          </a:p>
        </p:txBody>
      </p:sp>
      <p:sp>
        <p:nvSpPr>
          <p:cNvPr id="30" name="Segnaposto testo 7">
            <a:extLst>
              <a:ext uri="{FF2B5EF4-FFF2-40B4-BE49-F238E27FC236}">
                <a16:creationId xmlns:a16="http://schemas.microsoft.com/office/drawing/2014/main" id="{FC3E89DF-7D8F-458A-910F-B06B607998AF}"/>
              </a:ext>
            </a:extLst>
          </p:cNvPr>
          <p:cNvSpPr>
            <a:spLocks noGrp="1"/>
          </p:cNvSpPr>
          <p:nvPr>
            <p:ph type="body" sz="quarter" idx="38" hasCustomPrompt="1"/>
          </p:nvPr>
        </p:nvSpPr>
        <p:spPr>
          <a:xfrm>
            <a:off x="8017411" y="5346798"/>
            <a:ext cx="1587295" cy="166199"/>
          </a:xfrm>
          <a:noFill/>
        </p:spPr>
        <p:txBody>
          <a:bodyPr wrap="square" lIns="0" tIns="0" rIns="0" bIns="0" rtlCol="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rtl="0"/>
            <a:r>
              <a:rPr lang="it-IT" noProof="0"/>
              <a:t>Descrizione</a:t>
            </a:r>
          </a:p>
        </p:txBody>
      </p:sp>
      <p:sp>
        <p:nvSpPr>
          <p:cNvPr id="31" name="Segnaposto immagine 8">
            <a:extLst>
              <a:ext uri="{FF2B5EF4-FFF2-40B4-BE49-F238E27FC236}">
                <a16:creationId xmlns:a16="http://schemas.microsoft.com/office/drawing/2014/main" id="{49030BC1-7B5E-4BBD-AB44-8615DCFD46B7}"/>
              </a:ext>
              <a:ext uri="{C183D7F6-B498-43B3-948B-1728B52AA6E4}">
                <adec:decorative xmlns:adec="http://schemas.microsoft.com/office/drawing/2017/decorative" val="1"/>
              </a:ext>
            </a:extLst>
          </p:cNvPr>
          <p:cNvSpPr>
            <a:spLocks noGrp="1"/>
          </p:cNvSpPr>
          <p:nvPr>
            <p:ph type="pic" sz="quarter" idx="39" hasCustomPrompt="1"/>
          </p:nvPr>
        </p:nvSpPr>
        <p:spPr>
          <a:xfrm>
            <a:off x="10115251"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it-IT" noProof="0"/>
              <a:t>Inserire immagine</a:t>
            </a:r>
          </a:p>
        </p:txBody>
      </p:sp>
      <p:sp>
        <p:nvSpPr>
          <p:cNvPr id="32" name="Segnaposto testo 7">
            <a:extLst>
              <a:ext uri="{FF2B5EF4-FFF2-40B4-BE49-F238E27FC236}">
                <a16:creationId xmlns:a16="http://schemas.microsoft.com/office/drawing/2014/main" id="{10ED1CED-11B2-4927-93A4-CE47939F0AEC}"/>
              </a:ext>
            </a:extLst>
          </p:cNvPr>
          <p:cNvSpPr>
            <a:spLocks noGrp="1"/>
          </p:cNvSpPr>
          <p:nvPr>
            <p:ph type="body" sz="quarter" idx="40" hasCustomPrompt="1"/>
          </p:nvPr>
        </p:nvSpPr>
        <p:spPr>
          <a:xfrm>
            <a:off x="9824522" y="5114385"/>
            <a:ext cx="1587295" cy="166199"/>
          </a:xfrm>
          <a:noFill/>
        </p:spPr>
        <p:txBody>
          <a:bodyPr wrap="square" lIns="0" tIns="0" rIns="0" bIns="0" rtlCol="0" anchor="ctr">
            <a:noAutofit/>
          </a:bodyPr>
          <a:lstStyle>
            <a:lvl1pPr marL="0" indent="0" algn="ctr">
              <a:spcBef>
                <a:spcPts val="0"/>
              </a:spcBef>
              <a:spcAft>
                <a:spcPts val="0"/>
              </a:spcAft>
              <a:buNone/>
              <a:defRPr sz="1200" b="1">
                <a:solidFill>
                  <a:schemeClr val="accent1"/>
                </a:solidFill>
                <a:latin typeface="+mn-lt"/>
              </a:defRPr>
            </a:lvl1pPr>
          </a:lstStyle>
          <a:p>
            <a:pPr lvl="0" rtl="0"/>
            <a:r>
              <a:rPr lang="it-IT" noProof="0"/>
              <a:t>NOME</a:t>
            </a:r>
          </a:p>
        </p:txBody>
      </p:sp>
      <p:sp>
        <p:nvSpPr>
          <p:cNvPr id="33" name="Segnaposto testo 7">
            <a:extLst>
              <a:ext uri="{FF2B5EF4-FFF2-40B4-BE49-F238E27FC236}">
                <a16:creationId xmlns:a16="http://schemas.microsoft.com/office/drawing/2014/main" id="{39E2E141-317E-41F9-853F-B96493C8FB9B}"/>
              </a:ext>
            </a:extLst>
          </p:cNvPr>
          <p:cNvSpPr>
            <a:spLocks noGrp="1"/>
          </p:cNvSpPr>
          <p:nvPr>
            <p:ph type="body" sz="quarter" idx="41" hasCustomPrompt="1"/>
          </p:nvPr>
        </p:nvSpPr>
        <p:spPr>
          <a:xfrm>
            <a:off x="9824522" y="5346798"/>
            <a:ext cx="1587295" cy="166199"/>
          </a:xfrm>
          <a:noFill/>
        </p:spPr>
        <p:txBody>
          <a:bodyPr wrap="square" lIns="0" tIns="0" rIns="0" bIns="0" rtlCol="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rtl="0"/>
            <a:r>
              <a:rPr lang="it-IT" noProof="0"/>
              <a:t>Descrizione</a:t>
            </a:r>
          </a:p>
        </p:txBody>
      </p:sp>
    </p:spTree>
    <p:extLst>
      <p:ext uri="{BB962C8B-B14F-4D97-AF65-F5344CB8AC3E}">
        <p14:creationId xmlns:p14="http://schemas.microsoft.com/office/powerpoint/2010/main" val="3782655552"/>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4_Slide titolo_Curry">
    <p:spTree>
      <p:nvGrpSpPr>
        <p:cNvPr id="1" name=""/>
        <p:cNvGrpSpPr/>
        <p:nvPr/>
      </p:nvGrpSpPr>
      <p:grpSpPr>
        <a:xfrm>
          <a:off x="0" y="0"/>
          <a:ext cx="0" cy="0"/>
          <a:chOff x="0" y="0"/>
          <a:chExt cx="0" cy="0"/>
        </a:xfrm>
      </p:grpSpPr>
      <p:sp>
        <p:nvSpPr>
          <p:cNvPr id="26" name="Segnaposto immagine 25">
            <a:extLst>
              <a:ext uri="{FF2B5EF4-FFF2-40B4-BE49-F238E27FC236}">
                <a16:creationId xmlns:a16="http://schemas.microsoft.com/office/drawing/2014/main" id="{32EC3EF4-A2D5-4058-977A-74A37AC365BD}"/>
              </a:ext>
              <a:ext uri="{C183D7F6-B498-43B3-948B-1728B52AA6E4}">
                <adec:decorative xmlns:adec="http://schemas.microsoft.com/office/drawing/2017/decorative" val="1"/>
              </a:ext>
            </a:extLst>
          </p:cNvPr>
          <p:cNvSpPr>
            <a:spLocks noGrp="1"/>
          </p:cNvSpPr>
          <p:nvPr>
            <p:ph type="pic" sz="quarter" idx="11"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02525 h 6858000"/>
              <a:gd name="connsiteX3" fmla="*/ 8273508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0"/>
                </a:moveTo>
                <a:lnTo>
                  <a:pt x="12192000" y="0"/>
                </a:lnTo>
                <a:lnTo>
                  <a:pt x="12192000" y="602525"/>
                </a:lnTo>
                <a:lnTo>
                  <a:pt x="8273508" y="6858000"/>
                </a:lnTo>
                <a:lnTo>
                  <a:pt x="0" y="6858000"/>
                </a:lnTo>
                <a:close/>
              </a:path>
            </a:pathLst>
          </a:custGeom>
          <a:solidFill>
            <a:schemeClr val="bg1"/>
          </a:solidFill>
          <a:effectLst>
            <a:outerShdw blurRad="165100" dist="38100" dir="2700000" algn="tl" rotWithShape="0">
              <a:prstClr val="black">
                <a:alpha val="40000"/>
              </a:prstClr>
            </a:outerShdw>
          </a:effectLst>
        </p:spPr>
        <p:txBody>
          <a:bodyPr wrap="square" rtlCol="0" anchor="ctr">
            <a:noAutofit/>
          </a:bodyPr>
          <a:lstStyle>
            <a:lvl1pPr marL="0" indent="0" algn="ctr">
              <a:buNone/>
              <a:defRPr/>
            </a:lvl1pPr>
          </a:lstStyle>
          <a:p>
            <a:pPr rtl="0"/>
            <a:r>
              <a:rPr lang="it-IT" noProof="0"/>
              <a:t>Inserire immagine</a:t>
            </a:r>
          </a:p>
        </p:txBody>
      </p:sp>
      <p:sp>
        <p:nvSpPr>
          <p:cNvPr id="27" name="Segnaposto testo 16">
            <a:extLst>
              <a:ext uri="{FF2B5EF4-FFF2-40B4-BE49-F238E27FC236}">
                <a16:creationId xmlns:a16="http://schemas.microsoft.com/office/drawing/2014/main" id="{4E7C74DD-4244-46B7-8336-30F7151DB21B}"/>
              </a:ext>
              <a:ext uri="{C183D7F6-B498-43B3-948B-1728B52AA6E4}">
                <adec:decorative xmlns:adec="http://schemas.microsoft.com/office/drawing/2017/decorative" val="1"/>
              </a:ext>
            </a:extLst>
          </p:cNvPr>
          <p:cNvSpPr>
            <a:spLocks noGrp="1"/>
          </p:cNvSpPr>
          <p:nvPr>
            <p:ph type="body" sz="quarter" idx="13" hasCustomPrompt="1"/>
          </p:nvPr>
        </p:nvSpPr>
        <p:spPr>
          <a:xfrm rot="10800000" flipH="1" flipV="1">
            <a:off x="8074536" y="3124200"/>
            <a:ext cx="2087678" cy="3270696"/>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it-IT" noProof="0"/>
              <a:t>I</a:t>
            </a:r>
          </a:p>
        </p:txBody>
      </p:sp>
      <p:sp>
        <p:nvSpPr>
          <p:cNvPr id="24" name="Segnaposto testo 23">
            <a:extLst>
              <a:ext uri="{FF2B5EF4-FFF2-40B4-BE49-F238E27FC236}">
                <a16:creationId xmlns:a16="http://schemas.microsoft.com/office/drawing/2014/main" id="{9DC663CF-0C67-4619-B40E-7832C4DA15FE}"/>
              </a:ext>
              <a:ext uri="{C183D7F6-B498-43B3-948B-1728B52AA6E4}">
                <adec:decorative xmlns:adec="http://schemas.microsoft.com/office/drawing/2017/decorative" val="1"/>
              </a:ext>
            </a:extLst>
          </p:cNvPr>
          <p:cNvSpPr>
            <a:spLocks noGrp="1"/>
          </p:cNvSpPr>
          <p:nvPr>
            <p:ph type="body" sz="quarter" idx="15" hasCustomPrompt="1"/>
          </p:nvPr>
        </p:nvSpPr>
        <p:spPr>
          <a:xfrm>
            <a:off x="2190750" y="609600"/>
            <a:ext cx="7810500" cy="5638800"/>
          </a:xfrm>
          <a:custGeom>
            <a:avLst/>
            <a:gdLst>
              <a:gd name="connsiteX0" fmla="*/ 0 w 7810500"/>
              <a:gd name="connsiteY0" fmla="*/ 0 h 5638800"/>
              <a:gd name="connsiteX1" fmla="*/ 7810500 w 7810500"/>
              <a:gd name="connsiteY1" fmla="*/ 0 h 5638800"/>
              <a:gd name="connsiteX2" fmla="*/ 7810500 w 7810500"/>
              <a:gd name="connsiteY2" fmla="*/ 3151512 h 5638800"/>
              <a:gd name="connsiteX3" fmla="*/ 6252438 w 7810500"/>
              <a:gd name="connsiteY3" fmla="*/ 5638800 h 5638800"/>
              <a:gd name="connsiteX4" fmla="*/ 0 w 7810500"/>
              <a:gd name="connsiteY4" fmla="*/ 5638800 h 563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0500" h="5638800">
                <a:moveTo>
                  <a:pt x="0" y="0"/>
                </a:moveTo>
                <a:lnTo>
                  <a:pt x="7810500" y="0"/>
                </a:lnTo>
                <a:lnTo>
                  <a:pt x="7810500" y="3151512"/>
                </a:lnTo>
                <a:lnTo>
                  <a:pt x="6252438" y="5638800"/>
                </a:lnTo>
                <a:lnTo>
                  <a:pt x="0" y="5638800"/>
                </a:lnTo>
                <a:close/>
              </a:path>
            </a:pathLst>
          </a:custGeom>
          <a:solidFill>
            <a:schemeClr val="accent1"/>
          </a:solidFill>
          <a:effectLst>
            <a:outerShdw blurRad="50800" dist="38100" dir="2700000" algn="tl" rotWithShape="0">
              <a:prstClr val="black">
                <a:alpha val="40000"/>
              </a:prstClr>
            </a:outerShdw>
          </a:effectLst>
        </p:spPr>
        <p:txBody>
          <a:bodyPr wrap="square" rtlCol="0">
            <a:noAutofit/>
          </a:bodyPr>
          <a:lstStyle>
            <a:lvl1pPr marL="0" indent="0" algn="ctr">
              <a:buNone/>
              <a:defRPr>
                <a:solidFill>
                  <a:schemeClr val="tx1">
                    <a:alpha val="0"/>
                  </a:schemeClr>
                </a:solidFill>
              </a:defRPr>
            </a:lvl1pPr>
          </a:lstStyle>
          <a:p>
            <a:pPr lvl="0" rtl="0"/>
            <a:r>
              <a:rPr lang="it-IT" noProof="0"/>
              <a:t>I</a:t>
            </a:r>
          </a:p>
        </p:txBody>
      </p:sp>
      <p:sp>
        <p:nvSpPr>
          <p:cNvPr id="2" name="Titolo 1"/>
          <p:cNvSpPr>
            <a:spLocks noGrp="1"/>
          </p:cNvSpPr>
          <p:nvPr>
            <p:ph type="ctrTitle"/>
          </p:nvPr>
        </p:nvSpPr>
        <p:spPr>
          <a:xfrm>
            <a:off x="3163809" y="1905000"/>
            <a:ext cx="5864382" cy="2275238"/>
          </a:xfrm>
        </p:spPr>
        <p:txBody>
          <a:bodyPr rtlCol="0" anchor="t">
            <a:normAutofit/>
          </a:bodyPr>
          <a:lstStyle>
            <a:lvl1pPr algn="ctr">
              <a:defRPr lang="en-US" sz="5000" kern="1200" cap="all" spc="100" baseline="0" dirty="0">
                <a:solidFill>
                  <a:schemeClr val="bg1"/>
                </a:solidFill>
                <a:latin typeface="+mj-lt"/>
                <a:ea typeface="+mj-ea"/>
                <a:cs typeface="+mj-cs"/>
              </a:defRPr>
            </a:lvl1pPr>
          </a:lstStyle>
          <a:p>
            <a:pPr rtl="0"/>
            <a:r>
              <a:rPr lang="it-IT" noProof="0"/>
              <a:t>Fare clic per modificare lo stile del titolo dello schema</a:t>
            </a:r>
          </a:p>
        </p:txBody>
      </p:sp>
      <p:sp>
        <p:nvSpPr>
          <p:cNvPr id="3" name="Sottotitolo 2"/>
          <p:cNvSpPr>
            <a:spLocks noGrp="1"/>
          </p:cNvSpPr>
          <p:nvPr>
            <p:ph type="subTitle" idx="1"/>
          </p:nvPr>
        </p:nvSpPr>
        <p:spPr>
          <a:xfrm>
            <a:off x="4059707" y="4297679"/>
            <a:ext cx="4072586" cy="1463040"/>
          </a:xfrm>
        </p:spPr>
        <p:txBody>
          <a:bodyPr lIns="91440" rIns="91440" rtlCol="0" anchor="t">
            <a:normAutofit/>
          </a:bodyPr>
          <a:lstStyle>
            <a:lvl1pPr marL="0" indent="0" algn="ctr">
              <a:lnSpc>
                <a:spcPct val="100000"/>
              </a:lnSpc>
              <a:spcBef>
                <a:spcPts val="0"/>
              </a:spcBef>
              <a:buNone/>
              <a:defRPr lang="en-US" sz="2000" kern="1200" dirty="0">
                <a:solidFill>
                  <a:schemeClr val="bg1"/>
                </a:solidFill>
                <a:latin typeface="+mn-lt"/>
                <a:ea typeface="+mn-ea"/>
                <a:cs typeface="+mn-cs"/>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pPr rtl="0"/>
            <a:r>
              <a:rPr lang="it-IT" noProof="0"/>
              <a:t>Fare clic per modificare lo stile del sottotitolo dello schema</a:t>
            </a:r>
          </a:p>
        </p:txBody>
      </p:sp>
    </p:spTree>
    <p:extLst>
      <p:ext uri="{BB962C8B-B14F-4D97-AF65-F5344CB8AC3E}">
        <p14:creationId xmlns:p14="http://schemas.microsoft.com/office/powerpoint/2010/main" val="37664319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OLO TITOLO_Org grafico 12">
    <p:spTree>
      <p:nvGrpSpPr>
        <p:cNvPr id="1" name=""/>
        <p:cNvGrpSpPr/>
        <p:nvPr/>
      </p:nvGrpSpPr>
      <p:grpSpPr>
        <a:xfrm>
          <a:off x="0" y="0"/>
          <a:ext cx="0" cy="0"/>
          <a:chOff x="0" y="0"/>
          <a:chExt cx="0" cy="0"/>
        </a:xfrm>
      </p:grpSpPr>
      <p:sp>
        <p:nvSpPr>
          <p:cNvPr id="11" name="Rettangolo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2" name="Titolo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rtlCol="0" anchor="t">
            <a:normAutofit/>
          </a:bodyPr>
          <a:lstStyle>
            <a:lvl1pPr>
              <a:lnSpc>
                <a:spcPct val="100000"/>
              </a:lnSpc>
              <a:defRPr sz="4000" b="0">
                <a:latin typeface="+mj-lt"/>
              </a:defRPr>
            </a:lvl1pPr>
          </a:lstStyle>
          <a:p>
            <a:pPr rtl="0"/>
            <a:r>
              <a:rPr lang="it-IT" noProof="0"/>
              <a:t>Fare clic per modificare lo stile del titolo dello schema</a:t>
            </a:r>
          </a:p>
        </p:txBody>
      </p:sp>
      <p:sp>
        <p:nvSpPr>
          <p:cNvPr id="13" name="Segnaposto numero diapositiva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it-IT" noProof="0" smtClean="0"/>
              <a:pPr/>
              <a:t>‹N›</a:t>
            </a:fld>
            <a:endParaRPr lang="it-IT" noProof="0"/>
          </a:p>
        </p:txBody>
      </p:sp>
      <p:sp>
        <p:nvSpPr>
          <p:cNvPr id="9" name="Figura a mano libera: Forma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8" name="Segnaposto immagine 8">
            <a:extLst>
              <a:ext uri="{FF2B5EF4-FFF2-40B4-BE49-F238E27FC236}">
                <a16:creationId xmlns:a16="http://schemas.microsoft.com/office/drawing/2014/main" id="{48934421-B8F7-41B6-9EC4-5E3C497424A8}"/>
              </a:ext>
              <a:ext uri="{C183D7F6-B498-43B3-948B-1728B52AA6E4}">
                <adec:decorative xmlns:adec="http://schemas.microsoft.com/office/drawing/2017/decorative" val="1"/>
              </a:ext>
            </a:extLst>
          </p:cNvPr>
          <p:cNvSpPr>
            <a:spLocks noGrp="1"/>
          </p:cNvSpPr>
          <p:nvPr>
            <p:ph type="pic" sz="quarter" idx="17" hasCustomPrompt="1"/>
          </p:nvPr>
        </p:nvSpPr>
        <p:spPr>
          <a:xfrm>
            <a:off x="4178095" y="1905000"/>
            <a:ext cx="1255400" cy="1255400"/>
          </a:xfrm>
          <a:prstGeom prst="ellipse">
            <a:avLst/>
          </a:prstGeom>
          <a:solidFill>
            <a:schemeClr val="bg1"/>
          </a:solidFill>
          <a:effectLst>
            <a:outerShdw blurRad="50800" dist="38100" dir="2700000" algn="tl" rotWithShape="0">
              <a:prstClr val="black">
                <a:alpha val="40000"/>
              </a:prstClr>
            </a:outerShdw>
          </a:effectLst>
        </p:spPr>
        <p:txBody>
          <a:bodyPr rtlCol="0" anchor="ctr"/>
          <a:lstStyle>
            <a:lvl1pPr marL="0" indent="0" algn="ctr">
              <a:buNone/>
              <a:defRPr>
                <a:solidFill>
                  <a:schemeClr val="bg1">
                    <a:lumMod val="50000"/>
                  </a:schemeClr>
                </a:solidFill>
              </a:defRPr>
            </a:lvl1pPr>
          </a:lstStyle>
          <a:p>
            <a:pPr rtl="0"/>
            <a:r>
              <a:rPr lang="it-IT" noProof="0"/>
              <a:t>Inserire immagine</a:t>
            </a:r>
          </a:p>
        </p:txBody>
      </p:sp>
      <p:sp>
        <p:nvSpPr>
          <p:cNvPr id="10" name="Segnaposto testo 7">
            <a:extLst>
              <a:ext uri="{FF2B5EF4-FFF2-40B4-BE49-F238E27FC236}">
                <a16:creationId xmlns:a16="http://schemas.microsoft.com/office/drawing/2014/main" id="{4BACF049-4E3E-418D-9DB0-9D63BDDD25AE}"/>
              </a:ext>
            </a:extLst>
          </p:cNvPr>
          <p:cNvSpPr>
            <a:spLocks noGrp="1"/>
          </p:cNvSpPr>
          <p:nvPr>
            <p:ph type="body" sz="quarter" idx="16" hasCustomPrompt="1"/>
          </p:nvPr>
        </p:nvSpPr>
        <p:spPr>
          <a:xfrm>
            <a:off x="5601136" y="2288331"/>
            <a:ext cx="3108959" cy="290097"/>
          </a:xfrm>
          <a:noFill/>
        </p:spPr>
        <p:txBody>
          <a:bodyPr wrap="square" lIns="91440" rIns="91440" rtlCol="0" anchor="ctr">
            <a:noAutofit/>
          </a:bodyPr>
          <a:lstStyle>
            <a:lvl1pPr marL="0" indent="0" algn="l">
              <a:spcBef>
                <a:spcPts val="0"/>
              </a:spcBef>
              <a:spcAft>
                <a:spcPts val="0"/>
              </a:spcAft>
              <a:buNone/>
              <a:defRPr sz="1600" b="1">
                <a:solidFill>
                  <a:schemeClr val="tx2"/>
                </a:solidFill>
                <a:latin typeface="+mj-lt"/>
              </a:defRPr>
            </a:lvl1pPr>
          </a:lstStyle>
          <a:p>
            <a:pPr lvl="0" rtl="0"/>
            <a:r>
              <a:rPr lang="it-IT" noProof="0"/>
              <a:t>INSERIRE IL TESTO </a:t>
            </a:r>
          </a:p>
        </p:txBody>
      </p:sp>
      <p:sp>
        <p:nvSpPr>
          <p:cNvPr id="12" name="Segnaposto testo 7">
            <a:extLst>
              <a:ext uri="{FF2B5EF4-FFF2-40B4-BE49-F238E27FC236}">
                <a16:creationId xmlns:a16="http://schemas.microsoft.com/office/drawing/2014/main" id="{EFE2AF5B-D21D-4FE5-932F-F2989F6E0116}"/>
              </a:ext>
            </a:extLst>
          </p:cNvPr>
          <p:cNvSpPr>
            <a:spLocks noGrp="1"/>
          </p:cNvSpPr>
          <p:nvPr>
            <p:ph type="body" sz="quarter" idx="18" hasCustomPrompt="1"/>
          </p:nvPr>
        </p:nvSpPr>
        <p:spPr>
          <a:xfrm>
            <a:off x="5601136" y="2566041"/>
            <a:ext cx="3108959" cy="221043"/>
          </a:xfrm>
          <a:noFill/>
        </p:spPr>
        <p:txBody>
          <a:bodyPr wrap="square" lIns="91440" rIns="91440" rtlCol="0" anchor="t">
            <a:noAutofit/>
          </a:bodyPr>
          <a:lstStyle>
            <a:lvl1pPr marL="0" indent="0" algn="l">
              <a:spcBef>
                <a:spcPts val="0"/>
              </a:spcBef>
              <a:spcAft>
                <a:spcPts val="0"/>
              </a:spcAft>
              <a:buNone/>
              <a:defRPr sz="1200" b="0">
                <a:solidFill>
                  <a:schemeClr val="tx2"/>
                </a:solidFill>
                <a:latin typeface="+mn-lt"/>
              </a:defRPr>
            </a:lvl1pPr>
          </a:lstStyle>
          <a:p>
            <a:pPr lvl="0" rtl="0"/>
            <a:r>
              <a:rPr lang="it-IT" noProof="0"/>
              <a:t>Descrizione</a:t>
            </a:r>
          </a:p>
        </p:txBody>
      </p:sp>
      <p:cxnSp>
        <p:nvCxnSpPr>
          <p:cNvPr id="14" name="Connettore diritto 13">
            <a:extLst>
              <a:ext uri="{FF2B5EF4-FFF2-40B4-BE49-F238E27FC236}">
                <a16:creationId xmlns:a16="http://schemas.microsoft.com/office/drawing/2014/main" id="{266B4E82-4E92-438C-9DBD-FDAC98DBA804}"/>
              </a:ext>
              <a:ext uri="{C183D7F6-B498-43B3-948B-1728B52AA6E4}">
                <adec:decorative xmlns:adec="http://schemas.microsoft.com/office/drawing/2017/decorative" val="1"/>
              </a:ext>
            </a:extLst>
          </p:cNvPr>
          <p:cNvCxnSpPr>
            <a:cxnSpLocks/>
          </p:cNvCxnSpPr>
          <p:nvPr userDrawn="1"/>
        </p:nvCxnSpPr>
        <p:spPr>
          <a:xfrm rot="16200000">
            <a:off x="6165169" y="-670561"/>
            <a:ext cx="0" cy="896112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Segnaposto immagine 8">
            <a:extLst>
              <a:ext uri="{FF2B5EF4-FFF2-40B4-BE49-F238E27FC236}">
                <a16:creationId xmlns:a16="http://schemas.microsoft.com/office/drawing/2014/main" id="{5C2A05E4-0266-470B-94B6-0EA500EFD52F}"/>
              </a:ext>
              <a:ext uri="{C183D7F6-B498-43B3-948B-1728B52AA6E4}">
                <adec:decorative xmlns:adec="http://schemas.microsoft.com/office/drawing/2017/decorative" val="1"/>
              </a:ext>
            </a:extLst>
          </p:cNvPr>
          <p:cNvSpPr>
            <a:spLocks noGrp="1" noChangeAspect="1"/>
          </p:cNvSpPr>
          <p:nvPr>
            <p:ph type="pic" sz="quarter" idx="21" hasCustomPrompt="1"/>
          </p:nvPr>
        </p:nvSpPr>
        <p:spPr>
          <a:xfrm>
            <a:off x="1098449" y="3352800"/>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it-IT" noProof="0"/>
              <a:t>Inserire immagine</a:t>
            </a:r>
          </a:p>
        </p:txBody>
      </p:sp>
      <p:sp>
        <p:nvSpPr>
          <p:cNvPr id="17" name="Segnaposto testo 7">
            <a:extLst>
              <a:ext uri="{FF2B5EF4-FFF2-40B4-BE49-F238E27FC236}">
                <a16:creationId xmlns:a16="http://schemas.microsoft.com/office/drawing/2014/main" id="{8B705CE2-63BB-44EF-9494-D7197888F260}"/>
              </a:ext>
            </a:extLst>
          </p:cNvPr>
          <p:cNvSpPr>
            <a:spLocks noGrp="1"/>
          </p:cNvSpPr>
          <p:nvPr>
            <p:ph type="body" sz="quarter" idx="25" hasCustomPrompt="1"/>
          </p:nvPr>
        </p:nvSpPr>
        <p:spPr>
          <a:xfrm>
            <a:off x="762000" y="4327380"/>
            <a:ext cx="1587295" cy="166199"/>
          </a:xfrm>
          <a:noFill/>
        </p:spPr>
        <p:txBody>
          <a:bodyPr wrap="square" lIns="0" tIns="0" rIns="0" bIns="0" rtlCol="0" anchor="ctr">
            <a:noAutofit/>
          </a:bodyPr>
          <a:lstStyle>
            <a:lvl1pPr marL="0" indent="0" algn="ctr">
              <a:spcBef>
                <a:spcPts val="0"/>
              </a:spcBef>
              <a:spcAft>
                <a:spcPts val="0"/>
              </a:spcAft>
              <a:buNone/>
              <a:defRPr sz="1100" b="1">
                <a:solidFill>
                  <a:schemeClr val="accent1"/>
                </a:solidFill>
                <a:latin typeface="+mn-lt"/>
              </a:defRPr>
            </a:lvl1pPr>
          </a:lstStyle>
          <a:p>
            <a:pPr lvl="0" rtl="0"/>
            <a:r>
              <a:rPr lang="it-IT" noProof="0"/>
              <a:t>NOME</a:t>
            </a:r>
          </a:p>
        </p:txBody>
      </p:sp>
      <p:sp>
        <p:nvSpPr>
          <p:cNvPr id="18" name="Segnaposto testo 7">
            <a:extLst>
              <a:ext uri="{FF2B5EF4-FFF2-40B4-BE49-F238E27FC236}">
                <a16:creationId xmlns:a16="http://schemas.microsoft.com/office/drawing/2014/main" id="{91C9BD3E-CCA7-4ADF-83CB-175C316AEA84}"/>
              </a:ext>
            </a:extLst>
          </p:cNvPr>
          <p:cNvSpPr>
            <a:spLocks noGrp="1"/>
          </p:cNvSpPr>
          <p:nvPr>
            <p:ph type="body" sz="quarter" idx="26" hasCustomPrompt="1"/>
          </p:nvPr>
        </p:nvSpPr>
        <p:spPr>
          <a:xfrm>
            <a:off x="762000" y="4497392"/>
            <a:ext cx="1587295" cy="166199"/>
          </a:xfrm>
          <a:noFill/>
        </p:spPr>
        <p:txBody>
          <a:bodyPr wrap="square" lIns="0" tIns="0" rIns="0" bIns="0" rtlCol="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rtl="0"/>
            <a:r>
              <a:rPr lang="it-IT" noProof="0"/>
              <a:t>Descrizione</a:t>
            </a:r>
          </a:p>
        </p:txBody>
      </p:sp>
      <p:sp>
        <p:nvSpPr>
          <p:cNvPr id="19" name="Segnaposto immagine 8">
            <a:extLst>
              <a:ext uri="{FF2B5EF4-FFF2-40B4-BE49-F238E27FC236}">
                <a16:creationId xmlns:a16="http://schemas.microsoft.com/office/drawing/2014/main" id="{DC756ECA-27F0-4309-A411-2021931A3A4F}"/>
              </a:ext>
              <a:ext uri="{C183D7F6-B498-43B3-948B-1728B52AA6E4}">
                <adec:decorative xmlns:adec="http://schemas.microsoft.com/office/drawing/2017/decorative" val="1"/>
              </a:ext>
            </a:extLst>
          </p:cNvPr>
          <p:cNvSpPr>
            <a:spLocks noGrp="1" noChangeAspect="1"/>
          </p:cNvSpPr>
          <p:nvPr>
            <p:ph type="pic" sz="quarter" idx="27" hasCustomPrompt="1"/>
          </p:nvPr>
        </p:nvSpPr>
        <p:spPr>
          <a:xfrm>
            <a:off x="2927249" y="3352800"/>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it-IT" noProof="0"/>
              <a:t>Inserire immagine</a:t>
            </a:r>
          </a:p>
        </p:txBody>
      </p:sp>
      <p:sp>
        <p:nvSpPr>
          <p:cNvPr id="20" name="Segnaposto testo 7">
            <a:extLst>
              <a:ext uri="{FF2B5EF4-FFF2-40B4-BE49-F238E27FC236}">
                <a16:creationId xmlns:a16="http://schemas.microsoft.com/office/drawing/2014/main" id="{BCC1B1EE-9270-494A-B26E-3E810517012E}"/>
              </a:ext>
            </a:extLst>
          </p:cNvPr>
          <p:cNvSpPr>
            <a:spLocks noGrp="1"/>
          </p:cNvSpPr>
          <p:nvPr>
            <p:ph type="body" sz="quarter" idx="28" hasCustomPrompt="1"/>
          </p:nvPr>
        </p:nvSpPr>
        <p:spPr>
          <a:xfrm>
            <a:off x="2590800" y="4327380"/>
            <a:ext cx="1587295" cy="166199"/>
          </a:xfrm>
          <a:noFill/>
        </p:spPr>
        <p:txBody>
          <a:bodyPr wrap="square" lIns="0" tIns="0" rIns="0" bIns="0" rtlCol="0" anchor="ctr">
            <a:noAutofit/>
          </a:bodyPr>
          <a:lstStyle>
            <a:lvl1pPr marL="0" indent="0" algn="ctr">
              <a:spcBef>
                <a:spcPts val="0"/>
              </a:spcBef>
              <a:spcAft>
                <a:spcPts val="0"/>
              </a:spcAft>
              <a:buNone/>
              <a:defRPr sz="1100" b="1">
                <a:solidFill>
                  <a:schemeClr val="accent1"/>
                </a:solidFill>
                <a:latin typeface="+mn-lt"/>
              </a:defRPr>
            </a:lvl1pPr>
          </a:lstStyle>
          <a:p>
            <a:pPr lvl="0" rtl="0"/>
            <a:r>
              <a:rPr lang="it-IT" noProof="0"/>
              <a:t>NOME</a:t>
            </a:r>
          </a:p>
        </p:txBody>
      </p:sp>
      <p:sp>
        <p:nvSpPr>
          <p:cNvPr id="21" name="Segnaposto testo 7">
            <a:extLst>
              <a:ext uri="{FF2B5EF4-FFF2-40B4-BE49-F238E27FC236}">
                <a16:creationId xmlns:a16="http://schemas.microsoft.com/office/drawing/2014/main" id="{621D9997-09EF-468A-A3A6-7C2705CF1757}"/>
              </a:ext>
            </a:extLst>
          </p:cNvPr>
          <p:cNvSpPr>
            <a:spLocks noGrp="1"/>
          </p:cNvSpPr>
          <p:nvPr>
            <p:ph type="body" sz="quarter" idx="29" hasCustomPrompt="1"/>
          </p:nvPr>
        </p:nvSpPr>
        <p:spPr>
          <a:xfrm>
            <a:off x="2590800" y="4497392"/>
            <a:ext cx="1587295" cy="166199"/>
          </a:xfrm>
          <a:noFill/>
        </p:spPr>
        <p:txBody>
          <a:bodyPr wrap="square" lIns="0" tIns="0" rIns="0" bIns="0" rtlCol="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rtl="0"/>
            <a:r>
              <a:rPr lang="it-IT" noProof="0"/>
              <a:t>Descrizione</a:t>
            </a:r>
          </a:p>
        </p:txBody>
      </p:sp>
      <p:sp>
        <p:nvSpPr>
          <p:cNvPr id="22" name="Segnaposto immagine 8">
            <a:extLst>
              <a:ext uri="{FF2B5EF4-FFF2-40B4-BE49-F238E27FC236}">
                <a16:creationId xmlns:a16="http://schemas.microsoft.com/office/drawing/2014/main" id="{CC2A50A3-3A8F-469D-B16E-A06FD4C2A978}"/>
              </a:ext>
              <a:ext uri="{C183D7F6-B498-43B3-948B-1728B52AA6E4}">
                <adec:decorative xmlns:adec="http://schemas.microsoft.com/office/drawing/2017/decorative" val="1"/>
              </a:ext>
            </a:extLst>
          </p:cNvPr>
          <p:cNvSpPr>
            <a:spLocks noGrp="1" noChangeAspect="1"/>
          </p:cNvSpPr>
          <p:nvPr>
            <p:ph type="pic" sz="quarter" idx="30" hasCustomPrompt="1"/>
          </p:nvPr>
        </p:nvSpPr>
        <p:spPr>
          <a:xfrm>
            <a:off x="4736999" y="3352800"/>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it-IT" noProof="0"/>
              <a:t>Inserire immagine</a:t>
            </a:r>
          </a:p>
        </p:txBody>
      </p:sp>
      <p:sp>
        <p:nvSpPr>
          <p:cNvPr id="23" name="Segnaposto testo 7">
            <a:extLst>
              <a:ext uri="{FF2B5EF4-FFF2-40B4-BE49-F238E27FC236}">
                <a16:creationId xmlns:a16="http://schemas.microsoft.com/office/drawing/2014/main" id="{065EDDEE-214F-4148-8B8C-0BA5AEF7658A}"/>
              </a:ext>
            </a:extLst>
          </p:cNvPr>
          <p:cNvSpPr>
            <a:spLocks noGrp="1"/>
          </p:cNvSpPr>
          <p:nvPr>
            <p:ph type="body" sz="quarter" idx="31" hasCustomPrompt="1"/>
          </p:nvPr>
        </p:nvSpPr>
        <p:spPr>
          <a:xfrm>
            <a:off x="4400550" y="4327380"/>
            <a:ext cx="1587295" cy="166199"/>
          </a:xfrm>
          <a:noFill/>
        </p:spPr>
        <p:txBody>
          <a:bodyPr wrap="square" lIns="0" tIns="0" rIns="0" bIns="0" rtlCol="0" anchor="ctr">
            <a:noAutofit/>
          </a:bodyPr>
          <a:lstStyle>
            <a:lvl1pPr marL="0" indent="0" algn="ctr">
              <a:spcBef>
                <a:spcPts val="0"/>
              </a:spcBef>
              <a:spcAft>
                <a:spcPts val="0"/>
              </a:spcAft>
              <a:buNone/>
              <a:defRPr sz="1100" b="1">
                <a:solidFill>
                  <a:schemeClr val="accent1"/>
                </a:solidFill>
                <a:latin typeface="+mn-lt"/>
              </a:defRPr>
            </a:lvl1pPr>
          </a:lstStyle>
          <a:p>
            <a:pPr lvl="0" rtl="0"/>
            <a:r>
              <a:rPr lang="it-IT" noProof="0"/>
              <a:t>NOME</a:t>
            </a:r>
          </a:p>
        </p:txBody>
      </p:sp>
      <p:sp>
        <p:nvSpPr>
          <p:cNvPr id="24" name="Segnaposto testo 7">
            <a:extLst>
              <a:ext uri="{FF2B5EF4-FFF2-40B4-BE49-F238E27FC236}">
                <a16:creationId xmlns:a16="http://schemas.microsoft.com/office/drawing/2014/main" id="{520C0E2F-F27A-44AC-BB9A-74F62BEC5752}"/>
              </a:ext>
            </a:extLst>
          </p:cNvPr>
          <p:cNvSpPr>
            <a:spLocks noGrp="1"/>
          </p:cNvSpPr>
          <p:nvPr>
            <p:ph type="body" sz="quarter" idx="32" hasCustomPrompt="1"/>
          </p:nvPr>
        </p:nvSpPr>
        <p:spPr>
          <a:xfrm>
            <a:off x="4400550" y="4497392"/>
            <a:ext cx="1587295" cy="166199"/>
          </a:xfrm>
          <a:noFill/>
        </p:spPr>
        <p:txBody>
          <a:bodyPr wrap="square" lIns="0" tIns="0" rIns="0" bIns="0" rtlCol="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rtl="0"/>
            <a:r>
              <a:rPr lang="it-IT" noProof="0"/>
              <a:t>Descrizione</a:t>
            </a:r>
          </a:p>
        </p:txBody>
      </p:sp>
      <p:sp>
        <p:nvSpPr>
          <p:cNvPr id="25" name="Segnaposto immagine 8">
            <a:extLst>
              <a:ext uri="{FF2B5EF4-FFF2-40B4-BE49-F238E27FC236}">
                <a16:creationId xmlns:a16="http://schemas.microsoft.com/office/drawing/2014/main" id="{ADC5446D-3469-43DA-ACE3-2AEC5B90384E}"/>
              </a:ext>
              <a:ext uri="{C183D7F6-B498-43B3-948B-1728B52AA6E4}">
                <adec:decorative xmlns:adec="http://schemas.microsoft.com/office/drawing/2017/decorative" val="1"/>
              </a:ext>
            </a:extLst>
          </p:cNvPr>
          <p:cNvSpPr>
            <a:spLocks noGrp="1" noChangeAspect="1"/>
          </p:cNvSpPr>
          <p:nvPr>
            <p:ph type="pic" sz="quarter" idx="33" hasCustomPrompt="1"/>
          </p:nvPr>
        </p:nvSpPr>
        <p:spPr>
          <a:xfrm>
            <a:off x="6546749" y="3352800"/>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it-IT" noProof="0"/>
              <a:t>Inserire immagine</a:t>
            </a:r>
          </a:p>
        </p:txBody>
      </p:sp>
      <p:sp>
        <p:nvSpPr>
          <p:cNvPr id="26" name="Segnaposto testo 7">
            <a:extLst>
              <a:ext uri="{FF2B5EF4-FFF2-40B4-BE49-F238E27FC236}">
                <a16:creationId xmlns:a16="http://schemas.microsoft.com/office/drawing/2014/main" id="{4BF91944-817D-4080-9FC7-1C01D3C52F74}"/>
              </a:ext>
            </a:extLst>
          </p:cNvPr>
          <p:cNvSpPr>
            <a:spLocks noGrp="1"/>
          </p:cNvSpPr>
          <p:nvPr>
            <p:ph type="body" sz="quarter" idx="34" hasCustomPrompt="1"/>
          </p:nvPr>
        </p:nvSpPr>
        <p:spPr>
          <a:xfrm>
            <a:off x="6210300" y="4327380"/>
            <a:ext cx="1587295" cy="166199"/>
          </a:xfrm>
          <a:noFill/>
        </p:spPr>
        <p:txBody>
          <a:bodyPr wrap="square" lIns="0" tIns="0" rIns="0" bIns="0" rtlCol="0" anchor="ctr">
            <a:noAutofit/>
          </a:bodyPr>
          <a:lstStyle>
            <a:lvl1pPr marL="0" indent="0" algn="ctr">
              <a:spcBef>
                <a:spcPts val="0"/>
              </a:spcBef>
              <a:spcAft>
                <a:spcPts val="0"/>
              </a:spcAft>
              <a:buNone/>
              <a:defRPr sz="1100" b="1">
                <a:solidFill>
                  <a:schemeClr val="accent1"/>
                </a:solidFill>
                <a:latin typeface="+mn-lt"/>
              </a:defRPr>
            </a:lvl1pPr>
          </a:lstStyle>
          <a:p>
            <a:pPr lvl="0" rtl="0"/>
            <a:r>
              <a:rPr lang="it-IT" noProof="0"/>
              <a:t>NOME</a:t>
            </a:r>
          </a:p>
        </p:txBody>
      </p:sp>
      <p:sp>
        <p:nvSpPr>
          <p:cNvPr id="27" name="Segnaposto testo 7">
            <a:extLst>
              <a:ext uri="{FF2B5EF4-FFF2-40B4-BE49-F238E27FC236}">
                <a16:creationId xmlns:a16="http://schemas.microsoft.com/office/drawing/2014/main" id="{B6FC5678-B04A-4631-9DFF-776737E9C8AC}"/>
              </a:ext>
            </a:extLst>
          </p:cNvPr>
          <p:cNvSpPr>
            <a:spLocks noGrp="1"/>
          </p:cNvSpPr>
          <p:nvPr>
            <p:ph type="body" sz="quarter" idx="35" hasCustomPrompt="1"/>
          </p:nvPr>
        </p:nvSpPr>
        <p:spPr>
          <a:xfrm>
            <a:off x="6210300" y="4497392"/>
            <a:ext cx="1587295" cy="166199"/>
          </a:xfrm>
          <a:noFill/>
        </p:spPr>
        <p:txBody>
          <a:bodyPr wrap="square" lIns="0" tIns="0" rIns="0" bIns="0" rtlCol="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rtl="0"/>
            <a:r>
              <a:rPr lang="it-IT" noProof="0"/>
              <a:t>Descrizione</a:t>
            </a:r>
          </a:p>
        </p:txBody>
      </p:sp>
      <p:sp>
        <p:nvSpPr>
          <p:cNvPr id="28" name="Segnaposto immagine 8">
            <a:extLst>
              <a:ext uri="{FF2B5EF4-FFF2-40B4-BE49-F238E27FC236}">
                <a16:creationId xmlns:a16="http://schemas.microsoft.com/office/drawing/2014/main" id="{BF024C2A-A070-4BF1-BA78-8FDD47DED455}"/>
              </a:ext>
              <a:ext uri="{C183D7F6-B498-43B3-948B-1728B52AA6E4}">
                <adec:decorative xmlns:adec="http://schemas.microsoft.com/office/drawing/2017/decorative" val="1"/>
              </a:ext>
            </a:extLst>
          </p:cNvPr>
          <p:cNvSpPr>
            <a:spLocks noGrp="1" noChangeAspect="1"/>
          </p:cNvSpPr>
          <p:nvPr>
            <p:ph type="pic" sz="quarter" idx="36" hasCustomPrompt="1"/>
          </p:nvPr>
        </p:nvSpPr>
        <p:spPr>
          <a:xfrm>
            <a:off x="8353860" y="3352800"/>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it-IT" noProof="0"/>
              <a:t>Inserire immagine</a:t>
            </a:r>
          </a:p>
        </p:txBody>
      </p:sp>
      <p:sp>
        <p:nvSpPr>
          <p:cNvPr id="29" name="Segnaposto testo 7">
            <a:extLst>
              <a:ext uri="{FF2B5EF4-FFF2-40B4-BE49-F238E27FC236}">
                <a16:creationId xmlns:a16="http://schemas.microsoft.com/office/drawing/2014/main" id="{72D75690-3F0F-4257-84B4-90CB4E6BB7EA}"/>
              </a:ext>
            </a:extLst>
          </p:cNvPr>
          <p:cNvSpPr>
            <a:spLocks noGrp="1"/>
          </p:cNvSpPr>
          <p:nvPr>
            <p:ph type="body" sz="quarter" idx="37" hasCustomPrompt="1"/>
          </p:nvPr>
        </p:nvSpPr>
        <p:spPr>
          <a:xfrm>
            <a:off x="8017411" y="4327380"/>
            <a:ext cx="1587295" cy="166199"/>
          </a:xfrm>
          <a:noFill/>
        </p:spPr>
        <p:txBody>
          <a:bodyPr wrap="square" lIns="0" tIns="0" rIns="0" bIns="0" rtlCol="0" anchor="ctr">
            <a:noAutofit/>
          </a:bodyPr>
          <a:lstStyle>
            <a:lvl1pPr marL="0" indent="0" algn="ctr">
              <a:spcBef>
                <a:spcPts val="0"/>
              </a:spcBef>
              <a:spcAft>
                <a:spcPts val="0"/>
              </a:spcAft>
              <a:buNone/>
              <a:defRPr sz="1100" b="1">
                <a:solidFill>
                  <a:schemeClr val="accent1"/>
                </a:solidFill>
                <a:latin typeface="+mn-lt"/>
              </a:defRPr>
            </a:lvl1pPr>
          </a:lstStyle>
          <a:p>
            <a:pPr lvl="0" rtl="0"/>
            <a:r>
              <a:rPr lang="it-IT" noProof="0"/>
              <a:t>NOME</a:t>
            </a:r>
          </a:p>
        </p:txBody>
      </p:sp>
      <p:sp>
        <p:nvSpPr>
          <p:cNvPr id="30" name="Segnaposto testo 7">
            <a:extLst>
              <a:ext uri="{FF2B5EF4-FFF2-40B4-BE49-F238E27FC236}">
                <a16:creationId xmlns:a16="http://schemas.microsoft.com/office/drawing/2014/main" id="{FC3E89DF-7D8F-458A-910F-B06B607998AF}"/>
              </a:ext>
            </a:extLst>
          </p:cNvPr>
          <p:cNvSpPr>
            <a:spLocks noGrp="1"/>
          </p:cNvSpPr>
          <p:nvPr>
            <p:ph type="body" sz="quarter" idx="38" hasCustomPrompt="1"/>
          </p:nvPr>
        </p:nvSpPr>
        <p:spPr>
          <a:xfrm>
            <a:off x="8017411" y="4497392"/>
            <a:ext cx="1587295" cy="166199"/>
          </a:xfrm>
          <a:noFill/>
        </p:spPr>
        <p:txBody>
          <a:bodyPr wrap="square" lIns="0" tIns="0" rIns="0" bIns="0" rtlCol="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rtl="0"/>
            <a:r>
              <a:rPr lang="it-IT" noProof="0"/>
              <a:t>Descrizione</a:t>
            </a:r>
          </a:p>
        </p:txBody>
      </p:sp>
      <p:sp>
        <p:nvSpPr>
          <p:cNvPr id="31" name="Segnaposto immagine 8">
            <a:extLst>
              <a:ext uri="{FF2B5EF4-FFF2-40B4-BE49-F238E27FC236}">
                <a16:creationId xmlns:a16="http://schemas.microsoft.com/office/drawing/2014/main" id="{49030BC1-7B5E-4BBD-AB44-8615DCFD46B7}"/>
              </a:ext>
              <a:ext uri="{C183D7F6-B498-43B3-948B-1728B52AA6E4}">
                <adec:decorative xmlns:adec="http://schemas.microsoft.com/office/drawing/2017/decorative" val="1"/>
              </a:ext>
            </a:extLst>
          </p:cNvPr>
          <p:cNvSpPr>
            <a:spLocks noGrp="1" noChangeAspect="1"/>
          </p:cNvSpPr>
          <p:nvPr>
            <p:ph type="pic" sz="quarter" idx="39" hasCustomPrompt="1"/>
          </p:nvPr>
        </p:nvSpPr>
        <p:spPr>
          <a:xfrm>
            <a:off x="10160971" y="3352800"/>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it-IT" noProof="0"/>
              <a:t>Inserire immagine</a:t>
            </a:r>
          </a:p>
        </p:txBody>
      </p:sp>
      <p:sp>
        <p:nvSpPr>
          <p:cNvPr id="32" name="Segnaposto testo 7">
            <a:extLst>
              <a:ext uri="{FF2B5EF4-FFF2-40B4-BE49-F238E27FC236}">
                <a16:creationId xmlns:a16="http://schemas.microsoft.com/office/drawing/2014/main" id="{10ED1CED-11B2-4927-93A4-CE47939F0AEC}"/>
              </a:ext>
            </a:extLst>
          </p:cNvPr>
          <p:cNvSpPr>
            <a:spLocks noGrp="1"/>
          </p:cNvSpPr>
          <p:nvPr>
            <p:ph type="body" sz="quarter" idx="40" hasCustomPrompt="1"/>
          </p:nvPr>
        </p:nvSpPr>
        <p:spPr>
          <a:xfrm>
            <a:off x="9824522" y="4327380"/>
            <a:ext cx="1587295" cy="166199"/>
          </a:xfrm>
          <a:noFill/>
        </p:spPr>
        <p:txBody>
          <a:bodyPr wrap="square" lIns="0" tIns="0" rIns="0" bIns="0" rtlCol="0" anchor="ctr">
            <a:noAutofit/>
          </a:bodyPr>
          <a:lstStyle>
            <a:lvl1pPr marL="0" indent="0" algn="ctr">
              <a:spcBef>
                <a:spcPts val="0"/>
              </a:spcBef>
              <a:spcAft>
                <a:spcPts val="0"/>
              </a:spcAft>
              <a:buNone/>
              <a:defRPr sz="1100" b="1">
                <a:solidFill>
                  <a:schemeClr val="accent1"/>
                </a:solidFill>
                <a:latin typeface="+mn-lt"/>
              </a:defRPr>
            </a:lvl1pPr>
          </a:lstStyle>
          <a:p>
            <a:pPr lvl="0" rtl="0"/>
            <a:r>
              <a:rPr lang="it-IT" noProof="0"/>
              <a:t>NOME</a:t>
            </a:r>
          </a:p>
        </p:txBody>
      </p:sp>
      <p:sp>
        <p:nvSpPr>
          <p:cNvPr id="33" name="Segnaposto testo 7">
            <a:extLst>
              <a:ext uri="{FF2B5EF4-FFF2-40B4-BE49-F238E27FC236}">
                <a16:creationId xmlns:a16="http://schemas.microsoft.com/office/drawing/2014/main" id="{39E2E141-317E-41F9-853F-B96493C8FB9B}"/>
              </a:ext>
            </a:extLst>
          </p:cNvPr>
          <p:cNvSpPr>
            <a:spLocks noGrp="1"/>
          </p:cNvSpPr>
          <p:nvPr>
            <p:ph type="body" sz="quarter" idx="41" hasCustomPrompt="1"/>
          </p:nvPr>
        </p:nvSpPr>
        <p:spPr>
          <a:xfrm>
            <a:off x="9824522" y="4497392"/>
            <a:ext cx="1587295" cy="166199"/>
          </a:xfrm>
          <a:noFill/>
        </p:spPr>
        <p:txBody>
          <a:bodyPr wrap="square" lIns="0" tIns="0" rIns="0" bIns="0" rtlCol="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rtl="0"/>
            <a:r>
              <a:rPr lang="it-IT" noProof="0"/>
              <a:t>Descrizione</a:t>
            </a:r>
          </a:p>
        </p:txBody>
      </p:sp>
      <p:cxnSp>
        <p:nvCxnSpPr>
          <p:cNvPr id="34" name="Connettore diritto 33">
            <a:extLst>
              <a:ext uri="{FF2B5EF4-FFF2-40B4-BE49-F238E27FC236}">
                <a16:creationId xmlns:a16="http://schemas.microsoft.com/office/drawing/2014/main" id="{A69BD202-1C38-47A5-8B06-0AADB78AAE08}"/>
              </a:ext>
              <a:ext uri="{C183D7F6-B498-43B3-948B-1728B52AA6E4}">
                <adec:decorative xmlns:adec="http://schemas.microsoft.com/office/drawing/2017/decorative" val="1"/>
              </a:ext>
            </a:extLst>
          </p:cNvPr>
          <p:cNvCxnSpPr>
            <a:cxnSpLocks/>
          </p:cNvCxnSpPr>
          <p:nvPr userDrawn="1"/>
        </p:nvCxnSpPr>
        <p:spPr>
          <a:xfrm rot="16200000">
            <a:off x="6165169" y="2642433"/>
            <a:ext cx="0" cy="5564151"/>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8" name="Segnaposto immagine 8">
            <a:extLst>
              <a:ext uri="{FF2B5EF4-FFF2-40B4-BE49-F238E27FC236}">
                <a16:creationId xmlns:a16="http://schemas.microsoft.com/office/drawing/2014/main" id="{68CF0B9D-069C-46BA-9B77-7BDE114F3E55}"/>
              </a:ext>
              <a:ext uri="{C183D7F6-B498-43B3-948B-1728B52AA6E4}">
                <adec:decorative xmlns:adec="http://schemas.microsoft.com/office/drawing/2017/decorative" val="1"/>
              </a:ext>
            </a:extLst>
          </p:cNvPr>
          <p:cNvSpPr>
            <a:spLocks noGrp="1" noChangeAspect="1"/>
          </p:cNvSpPr>
          <p:nvPr>
            <p:ph type="pic" sz="quarter" idx="45" hasCustomPrompt="1"/>
          </p:nvPr>
        </p:nvSpPr>
        <p:spPr>
          <a:xfrm>
            <a:off x="2927249" y="4967309"/>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it-IT" noProof="0"/>
              <a:t>Inserire immagine</a:t>
            </a:r>
          </a:p>
        </p:txBody>
      </p:sp>
      <p:sp>
        <p:nvSpPr>
          <p:cNvPr id="39" name="Segnaposto testo 7">
            <a:extLst>
              <a:ext uri="{FF2B5EF4-FFF2-40B4-BE49-F238E27FC236}">
                <a16:creationId xmlns:a16="http://schemas.microsoft.com/office/drawing/2014/main" id="{6EB5CB55-9BF0-4309-AA93-9540CDA1CE22}"/>
              </a:ext>
            </a:extLst>
          </p:cNvPr>
          <p:cNvSpPr>
            <a:spLocks noGrp="1"/>
          </p:cNvSpPr>
          <p:nvPr>
            <p:ph type="body" sz="quarter" idx="46" hasCustomPrompt="1"/>
          </p:nvPr>
        </p:nvSpPr>
        <p:spPr>
          <a:xfrm>
            <a:off x="2590800" y="5988389"/>
            <a:ext cx="1587295" cy="166199"/>
          </a:xfrm>
          <a:noFill/>
        </p:spPr>
        <p:txBody>
          <a:bodyPr wrap="square" lIns="0" tIns="0" rIns="0" bIns="0" rtlCol="0" anchor="ctr">
            <a:noAutofit/>
          </a:bodyPr>
          <a:lstStyle>
            <a:lvl1pPr marL="0" indent="0" algn="ctr">
              <a:spcBef>
                <a:spcPts val="0"/>
              </a:spcBef>
              <a:spcAft>
                <a:spcPts val="0"/>
              </a:spcAft>
              <a:buNone/>
              <a:defRPr sz="1100" b="1">
                <a:solidFill>
                  <a:schemeClr val="accent1"/>
                </a:solidFill>
                <a:latin typeface="+mn-lt"/>
              </a:defRPr>
            </a:lvl1pPr>
          </a:lstStyle>
          <a:p>
            <a:pPr lvl="0" rtl="0"/>
            <a:r>
              <a:rPr lang="it-IT" noProof="0"/>
              <a:t>NOME</a:t>
            </a:r>
          </a:p>
        </p:txBody>
      </p:sp>
      <p:sp>
        <p:nvSpPr>
          <p:cNvPr id="40" name="Segnaposto testo 7">
            <a:extLst>
              <a:ext uri="{FF2B5EF4-FFF2-40B4-BE49-F238E27FC236}">
                <a16:creationId xmlns:a16="http://schemas.microsoft.com/office/drawing/2014/main" id="{184A6FF6-89E5-41B3-83AD-E1F1AC1C7187}"/>
              </a:ext>
            </a:extLst>
          </p:cNvPr>
          <p:cNvSpPr>
            <a:spLocks noGrp="1"/>
          </p:cNvSpPr>
          <p:nvPr>
            <p:ph type="body" sz="quarter" idx="47" hasCustomPrompt="1"/>
          </p:nvPr>
        </p:nvSpPr>
        <p:spPr>
          <a:xfrm>
            <a:off x="2590800" y="6158401"/>
            <a:ext cx="1587295" cy="166199"/>
          </a:xfrm>
          <a:noFill/>
        </p:spPr>
        <p:txBody>
          <a:bodyPr wrap="square" lIns="0" tIns="0" rIns="0" bIns="0" rtlCol="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rtl="0"/>
            <a:r>
              <a:rPr lang="it-IT" noProof="0"/>
              <a:t>Descrizione</a:t>
            </a:r>
          </a:p>
        </p:txBody>
      </p:sp>
      <p:sp>
        <p:nvSpPr>
          <p:cNvPr id="41" name="Segnaposto immagine 8">
            <a:extLst>
              <a:ext uri="{FF2B5EF4-FFF2-40B4-BE49-F238E27FC236}">
                <a16:creationId xmlns:a16="http://schemas.microsoft.com/office/drawing/2014/main" id="{65909E03-0C86-44C4-9260-484E8CF6315F}"/>
              </a:ext>
              <a:ext uri="{C183D7F6-B498-43B3-948B-1728B52AA6E4}">
                <adec:decorative xmlns:adec="http://schemas.microsoft.com/office/drawing/2017/decorative" val="1"/>
              </a:ext>
            </a:extLst>
          </p:cNvPr>
          <p:cNvSpPr>
            <a:spLocks noGrp="1" noChangeAspect="1"/>
          </p:cNvSpPr>
          <p:nvPr>
            <p:ph type="pic" sz="quarter" idx="48" hasCustomPrompt="1"/>
          </p:nvPr>
        </p:nvSpPr>
        <p:spPr>
          <a:xfrm>
            <a:off x="4736999" y="4967309"/>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it-IT" noProof="0"/>
              <a:t>Inserire immagine</a:t>
            </a:r>
          </a:p>
        </p:txBody>
      </p:sp>
      <p:sp>
        <p:nvSpPr>
          <p:cNvPr id="42" name="Segnaposto testo 7">
            <a:extLst>
              <a:ext uri="{FF2B5EF4-FFF2-40B4-BE49-F238E27FC236}">
                <a16:creationId xmlns:a16="http://schemas.microsoft.com/office/drawing/2014/main" id="{0D08C690-4C72-47C4-ADBC-6DBFC463FC37}"/>
              </a:ext>
            </a:extLst>
          </p:cNvPr>
          <p:cNvSpPr>
            <a:spLocks noGrp="1"/>
          </p:cNvSpPr>
          <p:nvPr>
            <p:ph type="body" sz="quarter" idx="49" hasCustomPrompt="1"/>
          </p:nvPr>
        </p:nvSpPr>
        <p:spPr>
          <a:xfrm>
            <a:off x="4400550" y="5988389"/>
            <a:ext cx="1587295" cy="166199"/>
          </a:xfrm>
          <a:noFill/>
        </p:spPr>
        <p:txBody>
          <a:bodyPr wrap="square" lIns="0" tIns="0" rIns="0" bIns="0" rtlCol="0" anchor="ctr">
            <a:noAutofit/>
          </a:bodyPr>
          <a:lstStyle>
            <a:lvl1pPr marL="0" indent="0" algn="ctr">
              <a:spcBef>
                <a:spcPts val="0"/>
              </a:spcBef>
              <a:spcAft>
                <a:spcPts val="0"/>
              </a:spcAft>
              <a:buNone/>
              <a:defRPr sz="1100" b="1">
                <a:solidFill>
                  <a:schemeClr val="accent1"/>
                </a:solidFill>
                <a:latin typeface="+mn-lt"/>
              </a:defRPr>
            </a:lvl1pPr>
          </a:lstStyle>
          <a:p>
            <a:pPr lvl="0" rtl="0"/>
            <a:r>
              <a:rPr lang="it-IT" noProof="0"/>
              <a:t>NOME</a:t>
            </a:r>
          </a:p>
        </p:txBody>
      </p:sp>
      <p:sp>
        <p:nvSpPr>
          <p:cNvPr id="43" name="Segnaposto testo 7">
            <a:extLst>
              <a:ext uri="{FF2B5EF4-FFF2-40B4-BE49-F238E27FC236}">
                <a16:creationId xmlns:a16="http://schemas.microsoft.com/office/drawing/2014/main" id="{FEBB122E-6E5D-4B48-91C0-C6EB8BA3D2D9}"/>
              </a:ext>
            </a:extLst>
          </p:cNvPr>
          <p:cNvSpPr>
            <a:spLocks noGrp="1"/>
          </p:cNvSpPr>
          <p:nvPr>
            <p:ph type="body" sz="quarter" idx="50" hasCustomPrompt="1"/>
          </p:nvPr>
        </p:nvSpPr>
        <p:spPr>
          <a:xfrm>
            <a:off x="4400550" y="6158401"/>
            <a:ext cx="1587295" cy="166199"/>
          </a:xfrm>
          <a:noFill/>
        </p:spPr>
        <p:txBody>
          <a:bodyPr wrap="square" lIns="0" tIns="0" rIns="0" bIns="0" rtlCol="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rtl="0"/>
            <a:r>
              <a:rPr lang="it-IT" noProof="0"/>
              <a:t>Descrizione</a:t>
            </a:r>
          </a:p>
        </p:txBody>
      </p:sp>
      <p:sp>
        <p:nvSpPr>
          <p:cNvPr id="44" name="Segnaposto immagine 8">
            <a:extLst>
              <a:ext uri="{FF2B5EF4-FFF2-40B4-BE49-F238E27FC236}">
                <a16:creationId xmlns:a16="http://schemas.microsoft.com/office/drawing/2014/main" id="{A968314E-9F6B-4D90-BC2A-C5BB6AC70F5F}"/>
              </a:ext>
              <a:ext uri="{C183D7F6-B498-43B3-948B-1728B52AA6E4}">
                <adec:decorative xmlns:adec="http://schemas.microsoft.com/office/drawing/2017/decorative" val="1"/>
              </a:ext>
            </a:extLst>
          </p:cNvPr>
          <p:cNvSpPr>
            <a:spLocks noGrp="1" noChangeAspect="1"/>
          </p:cNvSpPr>
          <p:nvPr>
            <p:ph type="pic" sz="quarter" idx="51" hasCustomPrompt="1"/>
          </p:nvPr>
        </p:nvSpPr>
        <p:spPr>
          <a:xfrm>
            <a:off x="6546749" y="4967309"/>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it-IT" noProof="0"/>
              <a:t>Inserire immagine</a:t>
            </a:r>
          </a:p>
        </p:txBody>
      </p:sp>
      <p:sp>
        <p:nvSpPr>
          <p:cNvPr id="45" name="Segnaposto testo 7">
            <a:extLst>
              <a:ext uri="{FF2B5EF4-FFF2-40B4-BE49-F238E27FC236}">
                <a16:creationId xmlns:a16="http://schemas.microsoft.com/office/drawing/2014/main" id="{98FF5C01-8CE1-475F-A59A-011328494FC8}"/>
              </a:ext>
            </a:extLst>
          </p:cNvPr>
          <p:cNvSpPr>
            <a:spLocks noGrp="1"/>
          </p:cNvSpPr>
          <p:nvPr>
            <p:ph type="body" sz="quarter" idx="52" hasCustomPrompt="1"/>
          </p:nvPr>
        </p:nvSpPr>
        <p:spPr>
          <a:xfrm>
            <a:off x="6210300" y="5988389"/>
            <a:ext cx="1587295" cy="166199"/>
          </a:xfrm>
          <a:noFill/>
        </p:spPr>
        <p:txBody>
          <a:bodyPr wrap="square" lIns="0" tIns="0" rIns="0" bIns="0" rtlCol="0" anchor="ctr">
            <a:noAutofit/>
          </a:bodyPr>
          <a:lstStyle>
            <a:lvl1pPr marL="0" indent="0" algn="ctr">
              <a:spcBef>
                <a:spcPts val="0"/>
              </a:spcBef>
              <a:spcAft>
                <a:spcPts val="0"/>
              </a:spcAft>
              <a:buNone/>
              <a:defRPr sz="1100" b="1">
                <a:solidFill>
                  <a:schemeClr val="accent1"/>
                </a:solidFill>
                <a:latin typeface="+mn-lt"/>
              </a:defRPr>
            </a:lvl1pPr>
          </a:lstStyle>
          <a:p>
            <a:pPr lvl="0" rtl="0"/>
            <a:r>
              <a:rPr lang="it-IT" noProof="0"/>
              <a:t>NOME</a:t>
            </a:r>
          </a:p>
        </p:txBody>
      </p:sp>
      <p:sp>
        <p:nvSpPr>
          <p:cNvPr id="46" name="Segnaposto testo 7">
            <a:extLst>
              <a:ext uri="{FF2B5EF4-FFF2-40B4-BE49-F238E27FC236}">
                <a16:creationId xmlns:a16="http://schemas.microsoft.com/office/drawing/2014/main" id="{DC690F93-088F-498C-9B26-2DCE00A1145F}"/>
              </a:ext>
            </a:extLst>
          </p:cNvPr>
          <p:cNvSpPr>
            <a:spLocks noGrp="1"/>
          </p:cNvSpPr>
          <p:nvPr>
            <p:ph type="body" sz="quarter" idx="53" hasCustomPrompt="1"/>
          </p:nvPr>
        </p:nvSpPr>
        <p:spPr>
          <a:xfrm>
            <a:off x="6210300" y="6158401"/>
            <a:ext cx="1587295" cy="166199"/>
          </a:xfrm>
          <a:noFill/>
        </p:spPr>
        <p:txBody>
          <a:bodyPr wrap="square" lIns="0" tIns="0" rIns="0" bIns="0" rtlCol="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rtl="0"/>
            <a:r>
              <a:rPr lang="it-IT" noProof="0"/>
              <a:t>Descrizione</a:t>
            </a:r>
          </a:p>
        </p:txBody>
      </p:sp>
      <p:sp>
        <p:nvSpPr>
          <p:cNvPr id="47" name="Segnaposto immagine 8">
            <a:extLst>
              <a:ext uri="{FF2B5EF4-FFF2-40B4-BE49-F238E27FC236}">
                <a16:creationId xmlns:a16="http://schemas.microsoft.com/office/drawing/2014/main" id="{1D462CE1-BEE9-45C4-AB54-354D05E69D31}"/>
              </a:ext>
              <a:ext uri="{C183D7F6-B498-43B3-948B-1728B52AA6E4}">
                <adec:decorative xmlns:adec="http://schemas.microsoft.com/office/drawing/2017/decorative" val="1"/>
              </a:ext>
            </a:extLst>
          </p:cNvPr>
          <p:cNvSpPr>
            <a:spLocks noGrp="1" noChangeAspect="1"/>
          </p:cNvSpPr>
          <p:nvPr>
            <p:ph type="pic" sz="quarter" idx="54" hasCustomPrompt="1"/>
          </p:nvPr>
        </p:nvSpPr>
        <p:spPr>
          <a:xfrm>
            <a:off x="8353860" y="4967309"/>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it-IT" noProof="0"/>
              <a:t>Inserire immagine</a:t>
            </a:r>
          </a:p>
        </p:txBody>
      </p:sp>
      <p:sp>
        <p:nvSpPr>
          <p:cNvPr id="48" name="Segnaposto testo 7">
            <a:extLst>
              <a:ext uri="{FF2B5EF4-FFF2-40B4-BE49-F238E27FC236}">
                <a16:creationId xmlns:a16="http://schemas.microsoft.com/office/drawing/2014/main" id="{9FA2731A-D1B2-4144-8373-12B9313F9BFD}"/>
              </a:ext>
            </a:extLst>
          </p:cNvPr>
          <p:cNvSpPr>
            <a:spLocks noGrp="1"/>
          </p:cNvSpPr>
          <p:nvPr>
            <p:ph type="body" sz="quarter" idx="55" hasCustomPrompt="1"/>
          </p:nvPr>
        </p:nvSpPr>
        <p:spPr>
          <a:xfrm>
            <a:off x="8017411" y="5988389"/>
            <a:ext cx="1587295" cy="166199"/>
          </a:xfrm>
          <a:noFill/>
        </p:spPr>
        <p:txBody>
          <a:bodyPr wrap="square" lIns="0" tIns="0" rIns="0" bIns="0" rtlCol="0" anchor="ctr">
            <a:noAutofit/>
          </a:bodyPr>
          <a:lstStyle>
            <a:lvl1pPr marL="0" indent="0" algn="ctr">
              <a:spcBef>
                <a:spcPts val="0"/>
              </a:spcBef>
              <a:spcAft>
                <a:spcPts val="0"/>
              </a:spcAft>
              <a:buNone/>
              <a:defRPr sz="1100" b="1">
                <a:solidFill>
                  <a:schemeClr val="accent1"/>
                </a:solidFill>
                <a:latin typeface="+mn-lt"/>
              </a:defRPr>
            </a:lvl1pPr>
          </a:lstStyle>
          <a:p>
            <a:pPr lvl="0" rtl="0"/>
            <a:r>
              <a:rPr lang="it-IT" noProof="0"/>
              <a:t>NOME</a:t>
            </a:r>
          </a:p>
        </p:txBody>
      </p:sp>
      <p:sp>
        <p:nvSpPr>
          <p:cNvPr id="49" name="Segnaposto testo 7">
            <a:extLst>
              <a:ext uri="{FF2B5EF4-FFF2-40B4-BE49-F238E27FC236}">
                <a16:creationId xmlns:a16="http://schemas.microsoft.com/office/drawing/2014/main" id="{F61DF59D-6B27-4EC6-A151-0F9B99DC8051}"/>
              </a:ext>
            </a:extLst>
          </p:cNvPr>
          <p:cNvSpPr>
            <a:spLocks noGrp="1"/>
          </p:cNvSpPr>
          <p:nvPr>
            <p:ph type="body" sz="quarter" idx="56" hasCustomPrompt="1"/>
          </p:nvPr>
        </p:nvSpPr>
        <p:spPr>
          <a:xfrm>
            <a:off x="8017411" y="6158401"/>
            <a:ext cx="1587295" cy="166199"/>
          </a:xfrm>
          <a:noFill/>
        </p:spPr>
        <p:txBody>
          <a:bodyPr wrap="square" lIns="0" tIns="0" rIns="0" bIns="0" rtlCol="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rtl="0"/>
            <a:r>
              <a:rPr lang="it-IT" noProof="0"/>
              <a:t>Descrizione</a:t>
            </a:r>
          </a:p>
        </p:txBody>
      </p:sp>
    </p:spTree>
    <p:extLst>
      <p:ext uri="{BB962C8B-B14F-4D97-AF65-F5344CB8AC3E}">
        <p14:creationId xmlns:p14="http://schemas.microsoft.com/office/powerpoint/2010/main" val="1020462147"/>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itolo lato patch solo titolo">
    <p:spTree>
      <p:nvGrpSpPr>
        <p:cNvPr id="1" name=""/>
        <p:cNvGrpSpPr/>
        <p:nvPr/>
      </p:nvGrpSpPr>
      <p:grpSpPr>
        <a:xfrm>
          <a:off x="0" y="0"/>
          <a:ext cx="0" cy="0"/>
          <a:chOff x="0" y="0"/>
          <a:chExt cx="0" cy="0"/>
        </a:xfrm>
      </p:grpSpPr>
      <p:sp>
        <p:nvSpPr>
          <p:cNvPr id="34" name="Figura a mano libera: Forma 33">
            <a:extLst>
              <a:ext uri="{FF2B5EF4-FFF2-40B4-BE49-F238E27FC236}">
                <a16:creationId xmlns:a16="http://schemas.microsoft.com/office/drawing/2014/main" id="{724AA86D-A811-42CE-8C83-8053DFC66751}"/>
              </a:ext>
              <a:ext uri="{C183D7F6-B498-43B3-948B-1728B52AA6E4}">
                <adec:decorative xmlns:adec="http://schemas.microsoft.com/office/drawing/2017/decorative" val="1"/>
              </a:ext>
            </a:extLst>
          </p:cNvPr>
          <p:cNvSpPr/>
          <p:nvPr userDrawn="1"/>
        </p:nvSpPr>
        <p:spPr>
          <a:xfrm>
            <a:off x="-1" y="0"/>
            <a:ext cx="8329286" cy="6858000"/>
          </a:xfrm>
          <a:custGeom>
            <a:avLst/>
            <a:gdLst>
              <a:gd name="connsiteX0" fmla="*/ 0 w 8329286"/>
              <a:gd name="connsiteY0" fmla="*/ 0 h 6858000"/>
              <a:gd name="connsiteX1" fmla="*/ 8329286 w 8329286"/>
              <a:gd name="connsiteY1" fmla="*/ 0 h 6858000"/>
              <a:gd name="connsiteX2" fmla="*/ 8329286 w 8329286"/>
              <a:gd name="connsiteY2" fmla="*/ 68183 h 6858000"/>
              <a:gd name="connsiteX3" fmla="*/ 3175958 w 8329286"/>
              <a:gd name="connsiteY3" fmla="*/ 6858000 h 6858000"/>
              <a:gd name="connsiteX4" fmla="*/ 0 w 832928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9286" h="6858000">
                <a:moveTo>
                  <a:pt x="0" y="0"/>
                </a:moveTo>
                <a:lnTo>
                  <a:pt x="8329286" y="0"/>
                </a:lnTo>
                <a:lnTo>
                  <a:pt x="8329286" y="68183"/>
                </a:lnTo>
                <a:lnTo>
                  <a:pt x="3175958" y="6858000"/>
                </a:lnTo>
                <a:lnTo>
                  <a:pt x="0" y="6858000"/>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11" name="Rettangolo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2" name="Titolo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rtlCol="0" anchor="t">
            <a:normAutofit/>
          </a:bodyPr>
          <a:lstStyle>
            <a:lvl1pPr>
              <a:lnSpc>
                <a:spcPct val="100000"/>
              </a:lnSpc>
              <a:defRPr sz="4000" b="0">
                <a:latin typeface="+mj-lt"/>
              </a:defRPr>
            </a:lvl1pPr>
          </a:lstStyle>
          <a:p>
            <a:pPr rtl="0"/>
            <a:r>
              <a:rPr lang="it-IT" noProof="0"/>
              <a:t>Fare clic per modificare lo stile del titolo dello schema</a:t>
            </a:r>
          </a:p>
        </p:txBody>
      </p:sp>
      <p:sp>
        <p:nvSpPr>
          <p:cNvPr id="16" name="Segnaposto numero diapositiva 5">
            <a:extLst>
              <a:ext uri="{FF2B5EF4-FFF2-40B4-BE49-F238E27FC236}">
                <a16:creationId xmlns:a16="http://schemas.microsoft.com/office/drawing/2014/main" id="{E0693782-2388-4647-A185-37537397019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it-IT" noProof="0" smtClean="0"/>
              <a:pPr/>
              <a:t>‹N›</a:t>
            </a:fld>
            <a:endParaRPr lang="it-IT" noProof="0"/>
          </a:p>
        </p:txBody>
      </p:sp>
      <p:sp>
        <p:nvSpPr>
          <p:cNvPr id="15" name="Figura a mano libera: Forma 14">
            <a:extLst>
              <a:ext uri="{FF2B5EF4-FFF2-40B4-BE49-F238E27FC236}">
                <a16:creationId xmlns:a16="http://schemas.microsoft.com/office/drawing/2014/main" id="{89314C5F-7D40-40CF-8951-9660A5ACE1F7}"/>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Tree>
    <p:extLst>
      <p:ext uri="{BB962C8B-B14F-4D97-AF65-F5344CB8AC3E}">
        <p14:creationId xmlns:p14="http://schemas.microsoft.com/office/powerpoint/2010/main" val="180005240"/>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Contenuto didascalia immagine_blu">
    <p:bg>
      <p:bgPr>
        <a:solidFill>
          <a:schemeClr val="tx2"/>
        </a:solidFill>
        <a:effectLst/>
      </p:bgPr>
    </p:bg>
    <p:spTree>
      <p:nvGrpSpPr>
        <p:cNvPr id="1" name=""/>
        <p:cNvGrpSpPr/>
        <p:nvPr/>
      </p:nvGrpSpPr>
      <p:grpSpPr>
        <a:xfrm>
          <a:off x="0" y="0"/>
          <a:ext cx="0" cy="0"/>
          <a:chOff x="0" y="0"/>
          <a:chExt cx="0" cy="0"/>
        </a:xfrm>
      </p:grpSpPr>
      <p:sp>
        <p:nvSpPr>
          <p:cNvPr id="11" name="Segnaposto immagine 10">
            <a:extLst>
              <a:ext uri="{FF2B5EF4-FFF2-40B4-BE49-F238E27FC236}">
                <a16:creationId xmlns:a16="http://schemas.microsoft.com/office/drawing/2014/main" id="{A623EB06-2F79-4698-807D-96A58B4F1D71}"/>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6858000"/>
          </a:xfrm>
          <a:custGeom>
            <a:avLst/>
            <a:gdLst>
              <a:gd name="connsiteX0" fmla="*/ 0 w 8329286"/>
              <a:gd name="connsiteY0" fmla="*/ 0 h 6858000"/>
              <a:gd name="connsiteX1" fmla="*/ 8329286 w 8329286"/>
              <a:gd name="connsiteY1" fmla="*/ 0 h 6858000"/>
              <a:gd name="connsiteX2" fmla="*/ 3124200 w 8329286"/>
              <a:gd name="connsiteY2" fmla="*/ 6858000 h 6858000"/>
              <a:gd name="connsiteX3" fmla="*/ 0 w 832928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9286" h="6858000">
                <a:moveTo>
                  <a:pt x="0" y="0"/>
                </a:moveTo>
                <a:lnTo>
                  <a:pt x="8329286" y="0"/>
                </a:lnTo>
                <a:lnTo>
                  <a:pt x="3124200" y="6858000"/>
                </a:lnTo>
                <a:lnTo>
                  <a:pt x="0" y="6858000"/>
                </a:lnTo>
                <a:close/>
              </a:path>
            </a:pathLst>
          </a:custGeom>
          <a:solidFill>
            <a:schemeClr val="bg1"/>
          </a:solidFill>
          <a:effectLst>
            <a:outerShdw blurRad="228600" dist="38100" algn="l" rotWithShape="0">
              <a:prstClr val="black">
                <a:alpha val="40000"/>
              </a:prstClr>
            </a:outerShdw>
          </a:effectLst>
        </p:spPr>
        <p:txBody>
          <a:bodyPr wrap="square" rtlCol="0" anchor="ctr">
            <a:noAutofit/>
          </a:bodyPr>
          <a:lstStyle>
            <a:lvl1pPr marL="0" indent="0" algn="ctr">
              <a:buNone/>
              <a:defRPr/>
            </a:lvl1pPr>
          </a:lstStyle>
          <a:p>
            <a:pPr rtl="0"/>
            <a:r>
              <a:rPr lang="it-IT" noProof="0"/>
              <a:t>Inserire immagine</a:t>
            </a:r>
          </a:p>
        </p:txBody>
      </p:sp>
      <p:sp>
        <p:nvSpPr>
          <p:cNvPr id="17" name="Segnaposto testo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990600" y="609600"/>
            <a:ext cx="4648200" cy="6248400"/>
          </a:xfrm>
          <a:solidFill>
            <a:schemeClr val="bg1"/>
          </a:solidFill>
          <a:effectLst>
            <a:outerShdw blurRad="3556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it-IT" noProof="0"/>
              <a:t>I</a:t>
            </a:r>
          </a:p>
        </p:txBody>
      </p:sp>
      <p:sp>
        <p:nvSpPr>
          <p:cNvPr id="2" name="Titolo 1"/>
          <p:cNvSpPr>
            <a:spLocks noGrp="1"/>
          </p:cNvSpPr>
          <p:nvPr>
            <p:ph type="ctrTitle"/>
          </p:nvPr>
        </p:nvSpPr>
        <p:spPr>
          <a:xfrm>
            <a:off x="1257300" y="3962400"/>
            <a:ext cx="4114800" cy="1981200"/>
          </a:xfrm>
        </p:spPr>
        <p:txBody>
          <a:bodyPr rtlCol="0" anchor="ctr">
            <a:noAutofit/>
          </a:bodyPr>
          <a:lstStyle>
            <a:lvl1pPr algn="ctr">
              <a:lnSpc>
                <a:spcPct val="80000"/>
              </a:lnSpc>
              <a:defRPr sz="4000" b="0" spc="200" baseline="0"/>
            </a:lvl1pPr>
          </a:lstStyle>
          <a:p>
            <a:pPr rtl="0"/>
            <a:r>
              <a:rPr lang="it-IT" noProof="0"/>
              <a:t>Fare clic per modificare lo stile del titolo dello schema</a:t>
            </a:r>
          </a:p>
        </p:txBody>
      </p:sp>
      <p:sp>
        <p:nvSpPr>
          <p:cNvPr id="3" name="Sottotitolo 2"/>
          <p:cNvSpPr>
            <a:spLocks noGrp="1"/>
          </p:cNvSpPr>
          <p:nvPr>
            <p:ph type="subTitle" idx="1"/>
          </p:nvPr>
        </p:nvSpPr>
        <p:spPr>
          <a:xfrm>
            <a:off x="6057900" y="4114800"/>
            <a:ext cx="4876800" cy="1371602"/>
          </a:xfrm>
        </p:spPr>
        <p:txBody>
          <a:bodyPr lIns="91440" rIns="91440" rtlCol="0" anchor="ctr">
            <a:normAutofit/>
          </a:bodyPr>
          <a:lstStyle>
            <a:lvl1pPr marL="0" indent="0" algn="l">
              <a:lnSpc>
                <a:spcPct val="100000"/>
              </a:lnSpc>
              <a:spcBef>
                <a:spcPts val="0"/>
              </a:spcBef>
              <a:spcAft>
                <a:spcPts val="0"/>
              </a:spcAft>
              <a:buNone/>
              <a:defRPr sz="1600">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pPr rtl="0"/>
            <a:r>
              <a:rPr lang="it-IT" noProof="0"/>
              <a:t>Fare clic per modificare lo stile del sottotitolo dello schema</a:t>
            </a:r>
          </a:p>
        </p:txBody>
      </p:sp>
      <p:sp>
        <p:nvSpPr>
          <p:cNvPr id="7" name="Segnaposto testo 16">
            <a:extLst>
              <a:ext uri="{FF2B5EF4-FFF2-40B4-BE49-F238E27FC236}">
                <a16:creationId xmlns:a16="http://schemas.microsoft.com/office/drawing/2014/main" id="{D6D785D2-DAEB-48F3-AB8A-2954F03ACD2B}"/>
              </a:ext>
              <a:ext uri="{C183D7F6-B498-43B3-948B-1728B52AA6E4}">
                <adec:decorative xmlns:adec="http://schemas.microsoft.com/office/drawing/2017/decorative" val="1"/>
              </a:ext>
            </a:extLst>
          </p:cNvPr>
          <p:cNvSpPr>
            <a:spLocks noGrp="1"/>
          </p:cNvSpPr>
          <p:nvPr>
            <p:ph type="body" sz="quarter" idx="13" hasCustomPrompt="1"/>
          </p:nvPr>
        </p:nvSpPr>
        <p:spPr>
          <a:xfrm rot="16200000">
            <a:off x="381000" y="4840091"/>
            <a:ext cx="1219200" cy="225818"/>
          </a:xfrm>
          <a:solidFill>
            <a:schemeClr val="accent2"/>
          </a:solidFill>
          <a:effectLst>
            <a:outerShdw blurRad="508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it-IT" noProof="0"/>
              <a:t>I</a:t>
            </a:r>
          </a:p>
        </p:txBody>
      </p:sp>
      <p:sp>
        <p:nvSpPr>
          <p:cNvPr id="8" name="Segnaposto testo 16">
            <a:extLst>
              <a:ext uri="{FF2B5EF4-FFF2-40B4-BE49-F238E27FC236}">
                <a16:creationId xmlns:a16="http://schemas.microsoft.com/office/drawing/2014/main" id="{BB42ECCE-195D-45F5-94EB-137CEFCFE916}"/>
              </a:ext>
              <a:ext uri="{C183D7F6-B498-43B3-948B-1728B52AA6E4}">
                <adec:decorative xmlns:adec="http://schemas.microsoft.com/office/drawing/2017/decorative" val="1"/>
              </a:ext>
            </a:extLst>
          </p:cNvPr>
          <p:cNvSpPr>
            <a:spLocks noGrp="1"/>
          </p:cNvSpPr>
          <p:nvPr>
            <p:ph type="body" sz="quarter" idx="14" hasCustomPrompt="1"/>
          </p:nvPr>
        </p:nvSpPr>
        <p:spPr>
          <a:xfrm rot="16200000">
            <a:off x="5029200" y="4840092"/>
            <a:ext cx="1219200" cy="225818"/>
          </a:xfrm>
          <a:solidFill>
            <a:schemeClr val="accent2"/>
          </a:solidFill>
          <a:effectLst>
            <a:outerShdw blurRad="50800" dist="38100" dir="18900000" algn="b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it-IT" noProof="0"/>
              <a:t>I</a:t>
            </a:r>
          </a:p>
        </p:txBody>
      </p:sp>
    </p:spTree>
    <p:extLst>
      <p:ext uri="{BB962C8B-B14F-4D97-AF65-F5344CB8AC3E}">
        <p14:creationId xmlns:p14="http://schemas.microsoft.com/office/powerpoint/2010/main" val="31927057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Contenuto didascalia immagine_arancione">
    <p:bg>
      <p:bgPr>
        <a:solidFill>
          <a:schemeClr val="accent2"/>
        </a:solidFill>
        <a:effectLst/>
      </p:bgPr>
    </p:bg>
    <p:spTree>
      <p:nvGrpSpPr>
        <p:cNvPr id="1" name=""/>
        <p:cNvGrpSpPr/>
        <p:nvPr/>
      </p:nvGrpSpPr>
      <p:grpSpPr>
        <a:xfrm>
          <a:off x="0" y="0"/>
          <a:ext cx="0" cy="0"/>
          <a:chOff x="0" y="0"/>
          <a:chExt cx="0" cy="0"/>
        </a:xfrm>
      </p:grpSpPr>
      <p:sp>
        <p:nvSpPr>
          <p:cNvPr id="11" name="Segnaposto immagine 10">
            <a:extLst>
              <a:ext uri="{FF2B5EF4-FFF2-40B4-BE49-F238E27FC236}">
                <a16:creationId xmlns:a16="http://schemas.microsoft.com/office/drawing/2014/main" id="{A623EB06-2F79-4698-807D-96A58B4F1D71}"/>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6858000"/>
          </a:xfrm>
          <a:custGeom>
            <a:avLst/>
            <a:gdLst>
              <a:gd name="connsiteX0" fmla="*/ 0 w 8329286"/>
              <a:gd name="connsiteY0" fmla="*/ 0 h 6858000"/>
              <a:gd name="connsiteX1" fmla="*/ 8329286 w 8329286"/>
              <a:gd name="connsiteY1" fmla="*/ 0 h 6858000"/>
              <a:gd name="connsiteX2" fmla="*/ 3124200 w 8329286"/>
              <a:gd name="connsiteY2" fmla="*/ 6858000 h 6858000"/>
              <a:gd name="connsiteX3" fmla="*/ 0 w 832928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9286" h="6858000">
                <a:moveTo>
                  <a:pt x="0" y="0"/>
                </a:moveTo>
                <a:lnTo>
                  <a:pt x="8329286" y="0"/>
                </a:lnTo>
                <a:lnTo>
                  <a:pt x="3124200" y="6858000"/>
                </a:lnTo>
                <a:lnTo>
                  <a:pt x="0" y="6858000"/>
                </a:lnTo>
                <a:close/>
              </a:path>
            </a:pathLst>
          </a:custGeom>
          <a:solidFill>
            <a:schemeClr val="bg1"/>
          </a:solidFill>
          <a:effectLst>
            <a:outerShdw blurRad="228600" dist="38100" algn="l" rotWithShape="0">
              <a:prstClr val="black">
                <a:alpha val="40000"/>
              </a:prstClr>
            </a:outerShdw>
          </a:effectLst>
        </p:spPr>
        <p:txBody>
          <a:bodyPr wrap="square" rtlCol="0" anchor="ctr">
            <a:noAutofit/>
          </a:bodyPr>
          <a:lstStyle>
            <a:lvl1pPr marL="0" indent="0" algn="ctr">
              <a:buNone/>
              <a:defRPr/>
            </a:lvl1pPr>
          </a:lstStyle>
          <a:p>
            <a:pPr rtl="0"/>
            <a:r>
              <a:rPr lang="it-IT" noProof="0"/>
              <a:t>Inserire immagine</a:t>
            </a:r>
          </a:p>
        </p:txBody>
      </p:sp>
      <p:sp>
        <p:nvSpPr>
          <p:cNvPr id="17" name="Segnaposto testo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990600" y="609600"/>
            <a:ext cx="4648200" cy="6248400"/>
          </a:xfrm>
          <a:solidFill>
            <a:schemeClr val="bg1"/>
          </a:solidFill>
          <a:effectLst>
            <a:outerShdw blurRad="3556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it-IT" noProof="0"/>
              <a:t>I</a:t>
            </a:r>
          </a:p>
        </p:txBody>
      </p:sp>
      <p:sp>
        <p:nvSpPr>
          <p:cNvPr id="2" name="Titolo 1"/>
          <p:cNvSpPr>
            <a:spLocks noGrp="1"/>
          </p:cNvSpPr>
          <p:nvPr>
            <p:ph type="ctrTitle"/>
          </p:nvPr>
        </p:nvSpPr>
        <p:spPr>
          <a:xfrm>
            <a:off x="1257300" y="3962400"/>
            <a:ext cx="4114800" cy="1981200"/>
          </a:xfrm>
        </p:spPr>
        <p:txBody>
          <a:bodyPr rtlCol="0" anchor="ctr">
            <a:noAutofit/>
          </a:bodyPr>
          <a:lstStyle>
            <a:lvl1pPr algn="ctr">
              <a:lnSpc>
                <a:spcPct val="80000"/>
              </a:lnSpc>
              <a:defRPr sz="4000" b="0" spc="200" baseline="0"/>
            </a:lvl1pPr>
          </a:lstStyle>
          <a:p>
            <a:pPr rtl="0"/>
            <a:r>
              <a:rPr lang="it-IT" noProof="0"/>
              <a:t>Fare clic per modificare lo stile del titolo dello schema</a:t>
            </a:r>
          </a:p>
        </p:txBody>
      </p:sp>
      <p:sp>
        <p:nvSpPr>
          <p:cNvPr id="3" name="Sottotitolo 2"/>
          <p:cNvSpPr>
            <a:spLocks noGrp="1"/>
          </p:cNvSpPr>
          <p:nvPr>
            <p:ph type="subTitle" idx="1"/>
          </p:nvPr>
        </p:nvSpPr>
        <p:spPr>
          <a:xfrm>
            <a:off x="6057900" y="4114800"/>
            <a:ext cx="4876800" cy="1371602"/>
          </a:xfrm>
        </p:spPr>
        <p:txBody>
          <a:bodyPr lIns="91440" rIns="91440" rtlCol="0" anchor="ctr">
            <a:normAutofit/>
          </a:bodyPr>
          <a:lstStyle>
            <a:lvl1pPr marL="0" indent="0" algn="l">
              <a:lnSpc>
                <a:spcPct val="100000"/>
              </a:lnSpc>
              <a:spcBef>
                <a:spcPts val="0"/>
              </a:spcBef>
              <a:spcAft>
                <a:spcPts val="0"/>
              </a:spcAft>
              <a:buNone/>
              <a:defRPr sz="1600">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pPr rtl="0"/>
            <a:r>
              <a:rPr lang="it-IT" noProof="0"/>
              <a:t>Fare clic per modificare lo stile del sottotitolo dello schema</a:t>
            </a:r>
          </a:p>
        </p:txBody>
      </p:sp>
      <p:sp>
        <p:nvSpPr>
          <p:cNvPr id="7" name="Segnaposto testo 16">
            <a:extLst>
              <a:ext uri="{FF2B5EF4-FFF2-40B4-BE49-F238E27FC236}">
                <a16:creationId xmlns:a16="http://schemas.microsoft.com/office/drawing/2014/main" id="{D6D785D2-DAEB-48F3-AB8A-2954F03ACD2B}"/>
              </a:ext>
              <a:ext uri="{C183D7F6-B498-43B3-948B-1728B52AA6E4}">
                <adec:decorative xmlns:adec="http://schemas.microsoft.com/office/drawing/2017/decorative" val="1"/>
              </a:ext>
            </a:extLst>
          </p:cNvPr>
          <p:cNvSpPr>
            <a:spLocks noGrp="1"/>
          </p:cNvSpPr>
          <p:nvPr>
            <p:ph type="body" sz="quarter" idx="13" hasCustomPrompt="1"/>
          </p:nvPr>
        </p:nvSpPr>
        <p:spPr>
          <a:xfrm rot="16200000">
            <a:off x="381000" y="4840091"/>
            <a:ext cx="1219200" cy="225818"/>
          </a:xfrm>
          <a:solidFill>
            <a:schemeClr val="accent5"/>
          </a:solidFill>
          <a:effectLst>
            <a:outerShdw blurRad="508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it-IT" noProof="0"/>
              <a:t>I</a:t>
            </a:r>
          </a:p>
        </p:txBody>
      </p:sp>
      <p:sp>
        <p:nvSpPr>
          <p:cNvPr id="8" name="Segnaposto testo 16">
            <a:extLst>
              <a:ext uri="{FF2B5EF4-FFF2-40B4-BE49-F238E27FC236}">
                <a16:creationId xmlns:a16="http://schemas.microsoft.com/office/drawing/2014/main" id="{BB42ECCE-195D-45F5-94EB-137CEFCFE916}"/>
              </a:ext>
              <a:ext uri="{C183D7F6-B498-43B3-948B-1728B52AA6E4}">
                <adec:decorative xmlns:adec="http://schemas.microsoft.com/office/drawing/2017/decorative" val="1"/>
              </a:ext>
            </a:extLst>
          </p:cNvPr>
          <p:cNvSpPr>
            <a:spLocks noGrp="1"/>
          </p:cNvSpPr>
          <p:nvPr>
            <p:ph type="body" sz="quarter" idx="14" hasCustomPrompt="1"/>
          </p:nvPr>
        </p:nvSpPr>
        <p:spPr>
          <a:xfrm rot="16200000">
            <a:off x="5029200" y="4840092"/>
            <a:ext cx="1219200" cy="225818"/>
          </a:xfrm>
          <a:solidFill>
            <a:schemeClr val="accent5"/>
          </a:solidFill>
          <a:effectLst>
            <a:outerShdw blurRad="50800" dist="38100" dir="18900000" algn="b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it-IT" noProof="0"/>
              <a:t>I</a:t>
            </a:r>
          </a:p>
        </p:txBody>
      </p:sp>
    </p:spTree>
    <p:extLst>
      <p:ext uri="{BB962C8B-B14F-4D97-AF65-F5344CB8AC3E}">
        <p14:creationId xmlns:p14="http://schemas.microsoft.com/office/powerpoint/2010/main" val="1857058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gue">
    <p:spTree>
      <p:nvGrpSpPr>
        <p:cNvPr id="1" name=""/>
        <p:cNvGrpSpPr/>
        <p:nvPr/>
      </p:nvGrpSpPr>
      <p:grpSpPr>
        <a:xfrm>
          <a:off x="0" y="0"/>
          <a:ext cx="0" cy="0"/>
          <a:chOff x="0" y="0"/>
          <a:chExt cx="0" cy="0"/>
        </a:xfrm>
      </p:grpSpPr>
      <p:sp>
        <p:nvSpPr>
          <p:cNvPr id="9" name="Segnaposto testo 16">
            <a:extLst>
              <a:ext uri="{FF2B5EF4-FFF2-40B4-BE49-F238E27FC236}">
                <a16:creationId xmlns:a16="http://schemas.microsoft.com/office/drawing/2014/main" id="{7B86D83E-A097-4B71-82C6-197A18DD32D9}"/>
              </a:ext>
              <a:ext uri="{C183D7F6-B498-43B3-948B-1728B52AA6E4}">
                <adec:decorative xmlns:adec="http://schemas.microsoft.com/office/drawing/2017/decorative" val="1"/>
              </a:ext>
            </a:extLst>
          </p:cNvPr>
          <p:cNvSpPr>
            <a:spLocks noGrp="1"/>
          </p:cNvSpPr>
          <p:nvPr>
            <p:ph type="body" sz="quarter" idx="13" hasCustomPrompt="1"/>
          </p:nvPr>
        </p:nvSpPr>
        <p:spPr>
          <a:xfrm rot="10800000" flipH="1" flipV="1">
            <a:off x="10104322" y="3587303"/>
            <a:ext cx="2087678" cy="3270696"/>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it-IT" noProof="0"/>
              <a:t>I</a:t>
            </a:r>
          </a:p>
        </p:txBody>
      </p:sp>
      <p:sp>
        <p:nvSpPr>
          <p:cNvPr id="7" name="Segnaposto testo 16">
            <a:extLst>
              <a:ext uri="{FF2B5EF4-FFF2-40B4-BE49-F238E27FC236}">
                <a16:creationId xmlns:a16="http://schemas.microsoft.com/office/drawing/2014/main" id="{A2552DEC-1A1C-4055-B5AF-D7C796522FED}"/>
              </a:ext>
              <a:ext uri="{C183D7F6-B498-43B3-948B-1728B52AA6E4}">
                <adec:decorative xmlns:adec="http://schemas.microsoft.com/office/drawing/2017/decorative" val="1"/>
              </a:ext>
            </a:extLst>
          </p:cNvPr>
          <p:cNvSpPr>
            <a:spLocks noGrp="1"/>
          </p:cNvSpPr>
          <p:nvPr>
            <p:ph type="body" sz="quarter" idx="22" hasCustomPrompt="1"/>
          </p:nvPr>
        </p:nvSpPr>
        <p:spPr>
          <a:xfrm>
            <a:off x="285750" y="0"/>
            <a:ext cx="11620500" cy="6591300"/>
          </a:xfrm>
          <a:solidFill>
            <a:schemeClr val="accent1"/>
          </a:solidFill>
          <a:effectLst>
            <a:outerShdw blurRad="3556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it-IT" noProof="0"/>
              <a:t>I</a:t>
            </a:r>
          </a:p>
        </p:txBody>
      </p:sp>
      <p:sp>
        <p:nvSpPr>
          <p:cNvPr id="2" name="Titolo 1">
            <a:extLst>
              <a:ext uri="{FF2B5EF4-FFF2-40B4-BE49-F238E27FC236}">
                <a16:creationId xmlns:a16="http://schemas.microsoft.com/office/drawing/2014/main" id="{2F2E942B-4297-4570-B120-E2ACA52D126E}"/>
              </a:ext>
            </a:extLst>
          </p:cNvPr>
          <p:cNvSpPr>
            <a:spLocks noGrp="1"/>
          </p:cNvSpPr>
          <p:nvPr>
            <p:ph type="title"/>
          </p:nvPr>
        </p:nvSpPr>
        <p:spPr>
          <a:xfrm>
            <a:off x="1085850" y="2679192"/>
            <a:ext cx="9963150" cy="1499616"/>
          </a:xfrm>
          <a:noFill/>
        </p:spPr>
        <p:txBody>
          <a:bodyPr rtlCol="0">
            <a:normAutofit/>
          </a:bodyPr>
          <a:lstStyle>
            <a:lvl1pPr>
              <a:defRPr sz="6000">
                <a:solidFill>
                  <a:schemeClr val="bg1"/>
                </a:solidFill>
              </a:defRPr>
            </a:lvl1pPr>
          </a:lstStyle>
          <a:p>
            <a:pPr rtl="0"/>
            <a:r>
              <a:rPr lang="it-IT" noProof="0"/>
              <a:t>Fare clic per modificare lo stile del titolo dello schema</a:t>
            </a:r>
          </a:p>
        </p:txBody>
      </p:sp>
      <p:sp>
        <p:nvSpPr>
          <p:cNvPr id="8" name="Segnaposto testo 16">
            <a:extLst>
              <a:ext uri="{FF2B5EF4-FFF2-40B4-BE49-F238E27FC236}">
                <a16:creationId xmlns:a16="http://schemas.microsoft.com/office/drawing/2014/main" id="{565D4960-2277-429C-B87B-08014535398C}"/>
              </a:ext>
              <a:ext uri="{C183D7F6-B498-43B3-948B-1728B52AA6E4}">
                <adec:decorative xmlns:adec="http://schemas.microsoft.com/office/drawing/2017/decorative" val="1"/>
              </a:ext>
            </a:extLst>
          </p:cNvPr>
          <p:cNvSpPr>
            <a:spLocks noGrp="1"/>
          </p:cNvSpPr>
          <p:nvPr>
            <p:ph type="body" sz="quarter" idx="23" hasCustomPrompt="1"/>
          </p:nvPr>
        </p:nvSpPr>
        <p:spPr>
          <a:xfrm>
            <a:off x="0" y="2679192"/>
            <a:ext cx="533400" cy="1499616"/>
          </a:xfrm>
          <a:solidFill>
            <a:schemeClr val="accent2"/>
          </a:solidFill>
          <a:effectLst>
            <a:outerShdw blurRad="3556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it-IT" noProof="0"/>
              <a:t>I</a:t>
            </a:r>
          </a:p>
        </p:txBody>
      </p:sp>
    </p:spTree>
    <p:extLst>
      <p:ext uri="{BB962C8B-B14F-4D97-AF65-F5344CB8AC3E}">
        <p14:creationId xmlns:p14="http://schemas.microsoft.com/office/powerpoint/2010/main" val="21575266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Segue">
    <p:spTree>
      <p:nvGrpSpPr>
        <p:cNvPr id="1" name=""/>
        <p:cNvGrpSpPr/>
        <p:nvPr/>
      </p:nvGrpSpPr>
      <p:grpSpPr>
        <a:xfrm>
          <a:off x="0" y="0"/>
          <a:ext cx="0" cy="0"/>
          <a:chOff x="0" y="0"/>
          <a:chExt cx="0" cy="0"/>
        </a:xfrm>
      </p:grpSpPr>
      <p:sp>
        <p:nvSpPr>
          <p:cNvPr id="9" name="Segnaposto testo 16">
            <a:extLst>
              <a:ext uri="{FF2B5EF4-FFF2-40B4-BE49-F238E27FC236}">
                <a16:creationId xmlns:a16="http://schemas.microsoft.com/office/drawing/2014/main" id="{7B86D83E-A097-4B71-82C6-197A18DD32D9}"/>
              </a:ext>
              <a:ext uri="{C183D7F6-B498-43B3-948B-1728B52AA6E4}">
                <adec:decorative xmlns:adec="http://schemas.microsoft.com/office/drawing/2017/decorative" val="1"/>
              </a:ext>
            </a:extLst>
          </p:cNvPr>
          <p:cNvSpPr>
            <a:spLocks noGrp="1"/>
          </p:cNvSpPr>
          <p:nvPr>
            <p:ph type="body" sz="quarter" idx="13" hasCustomPrompt="1"/>
          </p:nvPr>
        </p:nvSpPr>
        <p:spPr>
          <a:xfrm rot="10800000" flipH="1" flipV="1">
            <a:off x="10104322" y="3587303"/>
            <a:ext cx="2087678" cy="3270696"/>
          </a:xfrm>
          <a:prstGeom prst="triangle">
            <a:avLst>
              <a:gd name="adj" fmla="val 100000"/>
            </a:avLst>
          </a:prstGeom>
          <a:solidFill>
            <a:schemeClr val="tx2"/>
          </a:solidFill>
          <a:effectLst>
            <a:outerShdw blurRad="508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it-IT" noProof="0"/>
              <a:t>I</a:t>
            </a:r>
          </a:p>
        </p:txBody>
      </p:sp>
      <p:sp>
        <p:nvSpPr>
          <p:cNvPr id="7" name="Segnaposto testo 16">
            <a:extLst>
              <a:ext uri="{FF2B5EF4-FFF2-40B4-BE49-F238E27FC236}">
                <a16:creationId xmlns:a16="http://schemas.microsoft.com/office/drawing/2014/main" id="{A2552DEC-1A1C-4055-B5AF-D7C796522FED}"/>
              </a:ext>
              <a:ext uri="{C183D7F6-B498-43B3-948B-1728B52AA6E4}">
                <adec:decorative xmlns:adec="http://schemas.microsoft.com/office/drawing/2017/decorative" val="1"/>
              </a:ext>
            </a:extLst>
          </p:cNvPr>
          <p:cNvSpPr>
            <a:spLocks noGrp="1"/>
          </p:cNvSpPr>
          <p:nvPr>
            <p:ph type="body" sz="quarter" idx="22" hasCustomPrompt="1"/>
          </p:nvPr>
        </p:nvSpPr>
        <p:spPr>
          <a:xfrm>
            <a:off x="285750" y="0"/>
            <a:ext cx="11620500" cy="6591300"/>
          </a:xfrm>
          <a:solidFill>
            <a:schemeClr val="accent2"/>
          </a:solidFill>
          <a:effectLst>
            <a:outerShdw blurRad="3556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it-IT" noProof="0"/>
              <a:t>I</a:t>
            </a:r>
          </a:p>
        </p:txBody>
      </p:sp>
      <p:sp>
        <p:nvSpPr>
          <p:cNvPr id="2" name="Titolo 1">
            <a:extLst>
              <a:ext uri="{FF2B5EF4-FFF2-40B4-BE49-F238E27FC236}">
                <a16:creationId xmlns:a16="http://schemas.microsoft.com/office/drawing/2014/main" id="{2F2E942B-4297-4570-B120-E2ACA52D126E}"/>
              </a:ext>
            </a:extLst>
          </p:cNvPr>
          <p:cNvSpPr>
            <a:spLocks noGrp="1"/>
          </p:cNvSpPr>
          <p:nvPr>
            <p:ph type="title"/>
          </p:nvPr>
        </p:nvSpPr>
        <p:spPr>
          <a:xfrm>
            <a:off x="1085850" y="2679192"/>
            <a:ext cx="9963150" cy="1499616"/>
          </a:xfrm>
          <a:noFill/>
        </p:spPr>
        <p:txBody>
          <a:bodyPr rtlCol="0">
            <a:normAutofit/>
          </a:bodyPr>
          <a:lstStyle>
            <a:lvl1pPr>
              <a:defRPr sz="6000">
                <a:solidFill>
                  <a:schemeClr val="bg1"/>
                </a:solidFill>
              </a:defRPr>
            </a:lvl1pPr>
          </a:lstStyle>
          <a:p>
            <a:pPr rtl="0"/>
            <a:r>
              <a:rPr lang="it-IT" noProof="0"/>
              <a:t>Fare clic per modificare lo stile del titolo dello schema</a:t>
            </a:r>
          </a:p>
        </p:txBody>
      </p:sp>
      <p:sp>
        <p:nvSpPr>
          <p:cNvPr id="8" name="Segnaposto testo 16">
            <a:extLst>
              <a:ext uri="{FF2B5EF4-FFF2-40B4-BE49-F238E27FC236}">
                <a16:creationId xmlns:a16="http://schemas.microsoft.com/office/drawing/2014/main" id="{565D4960-2277-429C-B87B-08014535398C}"/>
              </a:ext>
              <a:ext uri="{C183D7F6-B498-43B3-948B-1728B52AA6E4}">
                <adec:decorative xmlns:adec="http://schemas.microsoft.com/office/drawing/2017/decorative" val="1"/>
              </a:ext>
            </a:extLst>
          </p:cNvPr>
          <p:cNvSpPr>
            <a:spLocks noGrp="1"/>
          </p:cNvSpPr>
          <p:nvPr>
            <p:ph type="body" sz="quarter" idx="23" hasCustomPrompt="1"/>
          </p:nvPr>
        </p:nvSpPr>
        <p:spPr>
          <a:xfrm>
            <a:off x="0" y="2679192"/>
            <a:ext cx="533400" cy="1499616"/>
          </a:xfrm>
          <a:solidFill>
            <a:schemeClr val="tx2"/>
          </a:solidFill>
          <a:effectLst>
            <a:outerShdw blurRad="3556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it-IT" noProof="0"/>
              <a:t>I</a:t>
            </a:r>
          </a:p>
        </p:txBody>
      </p:sp>
    </p:spTree>
    <p:extLst>
      <p:ext uri="{BB962C8B-B14F-4D97-AF65-F5344CB8AC3E}">
        <p14:creationId xmlns:p14="http://schemas.microsoft.com/office/powerpoint/2010/main" val="40317223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Segue">
    <p:spTree>
      <p:nvGrpSpPr>
        <p:cNvPr id="1" name=""/>
        <p:cNvGrpSpPr/>
        <p:nvPr/>
      </p:nvGrpSpPr>
      <p:grpSpPr>
        <a:xfrm>
          <a:off x="0" y="0"/>
          <a:ext cx="0" cy="0"/>
          <a:chOff x="0" y="0"/>
          <a:chExt cx="0" cy="0"/>
        </a:xfrm>
      </p:grpSpPr>
      <p:sp>
        <p:nvSpPr>
          <p:cNvPr id="9" name="Segnaposto testo 16">
            <a:extLst>
              <a:ext uri="{FF2B5EF4-FFF2-40B4-BE49-F238E27FC236}">
                <a16:creationId xmlns:a16="http://schemas.microsoft.com/office/drawing/2014/main" id="{7B86D83E-A097-4B71-82C6-197A18DD32D9}"/>
              </a:ext>
              <a:ext uri="{C183D7F6-B498-43B3-948B-1728B52AA6E4}">
                <adec:decorative xmlns:adec="http://schemas.microsoft.com/office/drawing/2017/decorative" val="1"/>
              </a:ext>
            </a:extLst>
          </p:cNvPr>
          <p:cNvSpPr>
            <a:spLocks noGrp="1"/>
          </p:cNvSpPr>
          <p:nvPr>
            <p:ph type="body" sz="quarter" idx="13" hasCustomPrompt="1"/>
          </p:nvPr>
        </p:nvSpPr>
        <p:spPr>
          <a:xfrm rot="10800000" flipH="1" flipV="1">
            <a:off x="10104322" y="3587303"/>
            <a:ext cx="2087678" cy="3270696"/>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it-IT" noProof="0"/>
              <a:t>I</a:t>
            </a:r>
          </a:p>
        </p:txBody>
      </p:sp>
      <p:sp>
        <p:nvSpPr>
          <p:cNvPr id="7" name="Segnaposto testo 16">
            <a:extLst>
              <a:ext uri="{FF2B5EF4-FFF2-40B4-BE49-F238E27FC236}">
                <a16:creationId xmlns:a16="http://schemas.microsoft.com/office/drawing/2014/main" id="{A2552DEC-1A1C-4055-B5AF-D7C796522FED}"/>
              </a:ext>
              <a:ext uri="{C183D7F6-B498-43B3-948B-1728B52AA6E4}">
                <adec:decorative xmlns:adec="http://schemas.microsoft.com/office/drawing/2017/decorative" val="1"/>
              </a:ext>
            </a:extLst>
          </p:cNvPr>
          <p:cNvSpPr>
            <a:spLocks noGrp="1"/>
          </p:cNvSpPr>
          <p:nvPr>
            <p:ph type="body" sz="quarter" idx="22" hasCustomPrompt="1"/>
          </p:nvPr>
        </p:nvSpPr>
        <p:spPr>
          <a:xfrm>
            <a:off x="285750" y="0"/>
            <a:ext cx="11620500" cy="6591300"/>
          </a:xfrm>
          <a:solidFill>
            <a:schemeClr val="accent5"/>
          </a:solidFill>
          <a:effectLst>
            <a:outerShdw blurRad="3556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it-IT" noProof="0"/>
              <a:t>I</a:t>
            </a:r>
          </a:p>
        </p:txBody>
      </p:sp>
      <p:sp>
        <p:nvSpPr>
          <p:cNvPr id="2" name="Titolo 1">
            <a:extLst>
              <a:ext uri="{FF2B5EF4-FFF2-40B4-BE49-F238E27FC236}">
                <a16:creationId xmlns:a16="http://schemas.microsoft.com/office/drawing/2014/main" id="{2F2E942B-4297-4570-B120-E2ACA52D126E}"/>
              </a:ext>
            </a:extLst>
          </p:cNvPr>
          <p:cNvSpPr>
            <a:spLocks noGrp="1"/>
          </p:cNvSpPr>
          <p:nvPr>
            <p:ph type="title"/>
          </p:nvPr>
        </p:nvSpPr>
        <p:spPr>
          <a:xfrm>
            <a:off x="1085850" y="2679192"/>
            <a:ext cx="9963150" cy="1499616"/>
          </a:xfrm>
          <a:noFill/>
        </p:spPr>
        <p:txBody>
          <a:bodyPr rtlCol="0">
            <a:normAutofit/>
          </a:bodyPr>
          <a:lstStyle>
            <a:lvl1pPr>
              <a:defRPr sz="6000">
                <a:solidFill>
                  <a:schemeClr val="bg1"/>
                </a:solidFill>
              </a:defRPr>
            </a:lvl1pPr>
          </a:lstStyle>
          <a:p>
            <a:pPr rtl="0"/>
            <a:r>
              <a:rPr lang="it-IT" noProof="0"/>
              <a:t>Fare clic per modificare lo stile del titolo dello schema</a:t>
            </a:r>
          </a:p>
        </p:txBody>
      </p:sp>
      <p:sp>
        <p:nvSpPr>
          <p:cNvPr id="8" name="Segnaposto testo 16">
            <a:extLst>
              <a:ext uri="{FF2B5EF4-FFF2-40B4-BE49-F238E27FC236}">
                <a16:creationId xmlns:a16="http://schemas.microsoft.com/office/drawing/2014/main" id="{565D4960-2277-429C-B87B-08014535398C}"/>
              </a:ext>
              <a:ext uri="{C183D7F6-B498-43B3-948B-1728B52AA6E4}">
                <adec:decorative xmlns:adec="http://schemas.microsoft.com/office/drawing/2017/decorative" val="1"/>
              </a:ext>
            </a:extLst>
          </p:cNvPr>
          <p:cNvSpPr>
            <a:spLocks noGrp="1"/>
          </p:cNvSpPr>
          <p:nvPr>
            <p:ph type="body" sz="quarter" idx="23" hasCustomPrompt="1"/>
          </p:nvPr>
        </p:nvSpPr>
        <p:spPr>
          <a:xfrm>
            <a:off x="0" y="2679192"/>
            <a:ext cx="533400" cy="1499616"/>
          </a:xfrm>
          <a:solidFill>
            <a:schemeClr val="accent2"/>
          </a:solidFill>
          <a:effectLst>
            <a:outerShdw blurRad="3556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it-IT" noProof="0"/>
              <a:t>I</a:t>
            </a:r>
          </a:p>
        </p:txBody>
      </p:sp>
    </p:spTree>
    <p:extLst>
      <p:ext uri="{BB962C8B-B14F-4D97-AF65-F5344CB8AC3E}">
        <p14:creationId xmlns:p14="http://schemas.microsoft.com/office/powerpoint/2010/main" val="29861092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Segue">
    <p:spTree>
      <p:nvGrpSpPr>
        <p:cNvPr id="1" name=""/>
        <p:cNvGrpSpPr/>
        <p:nvPr/>
      </p:nvGrpSpPr>
      <p:grpSpPr>
        <a:xfrm>
          <a:off x="0" y="0"/>
          <a:ext cx="0" cy="0"/>
          <a:chOff x="0" y="0"/>
          <a:chExt cx="0" cy="0"/>
        </a:xfrm>
      </p:grpSpPr>
      <p:sp>
        <p:nvSpPr>
          <p:cNvPr id="25" name="Segnaposto immagine 8">
            <a:extLst>
              <a:ext uri="{FF2B5EF4-FFF2-40B4-BE49-F238E27FC236}">
                <a16:creationId xmlns:a16="http://schemas.microsoft.com/office/drawing/2014/main" id="{489EE1C9-68AE-4BDD-B34C-9DE809C4DD0B}"/>
              </a:ext>
              <a:ext uri="{C183D7F6-B498-43B3-948B-1728B52AA6E4}">
                <adec:decorative xmlns:adec="http://schemas.microsoft.com/office/drawing/2017/decorative" val="1"/>
              </a:ext>
            </a:extLst>
          </p:cNvPr>
          <p:cNvSpPr>
            <a:spLocks noGrp="1"/>
          </p:cNvSpPr>
          <p:nvPr>
            <p:ph type="pic" sz="quarter" idx="17" hasCustomPrompt="1"/>
          </p:nvPr>
        </p:nvSpPr>
        <p:spPr>
          <a:xfrm>
            <a:off x="0" y="0"/>
            <a:ext cx="12191999" cy="6858000"/>
          </a:xfrm>
          <a:prstGeom prst="rect">
            <a:avLst/>
          </a:prstGeom>
        </p:spPr>
        <p:txBody>
          <a:bodyPr rtlCol="0" anchor="ctr"/>
          <a:lstStyle>
            <a:lvl1pPr marL="0" indent="0" algn="ctr">
              <a:buNone/>
              <a:defRPr>
                <a:solidFill>
                  <a:schemeClr val="bg1">
                    <a:lumMod val="50000"/>
                  </a:schemeClr>
                </a:solidFill>
              </a:defRPr>
            </a:lvl1pPr>
          </a:lstStyle>
          <a:p>
            <a:pPr rtl="0"/>
            <a:r>
              <a:rPr lang="it-IT" noProof="0"/>
              <a:t>Inserire immagine</a:t>
            </a:r>
          </a:p>
        </p:txBody>
      </p:sp>
      <p:sp>
        <p:nvSpPr>
          <p:cNvPr id="27" name="Segnaposto testo 26">
            <a:extLst>
              <a:ext uri="{FF2B5EF4-FFF2-40B4-BE49-F238E27FC236}">
                <a16:creationId xmlns:a16="http://schemas.microsoft.com/office/drawing/2014/main" id="{A222F077-B5D5-442D-BB60-47BE1094D15F}"/>
              </a:ext>
              <a:ext uri="{C183D7F6-B498-43B3-948B-1728B52AA6E4}">
                <adec:decorative xmlns:adec="http://schemas.microsoft.com/office/drawing/2017/decorative" val="1"/>
              </a:ext>
            </a:extLst>
          </p:cNvPr>
          <p:cNvSpPr>
            <a:spLocks noGrp="1"/>
          </p:cNvSpPr>
          <p:nvPr>
            <p:ph type="body" sz="quarter" idx="18" hasCustomPrompt="1"/>
          </p:nvPr>
        </p:nvSpPr>
        <p:spPr>
          <a:xfrm>
            <a:off x="0" y="0"/>
            <a:ext cx="12192000" cy="5723182"/>
          </a:xfrm>
          <a:custGeom>
            <a:avLst/>
            <a:gdLst>
              <a:gd name="connsiteX0" fmla="*/ 0 w 12192000"/>
              <a:gd name="connsiteY0" fmla="*/ 0 h 5723182"/>
              <a:gd name="connsiteX1" fmla="*/ 12192000 w 12192000"/>
              <a:gd name="connsiteY1" fmla="*/ 0 h 5723182"/>
              <a:gd name="connsiteX2" fmla="*/ 12192000 w 12192000"/>
              <a:gd name="connsiteY2" fmla="*/ 5378958 h 5723182"/>
              <a:gd name="connsiteX3" fmla="*/ 8243540 w 12192000"/>
              <a:gd name="connsiteY3" fmla="*/ 5378958 h 5723182"/>
              <a:gd name="connsiteX4" fmla="*/ 7982281 w 12192000"/>
              <a:gd name="connsiteY4" fmla="*/ 5723182 h 5723182"/>
              <a:gd name="connsiteX5" fmla="*/ 0 w 12192000"/>
              <a:gd name="connsiteY5" fmla="*/ 5723182 h 5723182"/>
              <a:gd name="connsiteX6" fmla="*/ 0 w 12192000"/>
              <a:gd name="connsiteY6" fmla="*/ 5378958 h 5723182"/>
              <a:gd name="connsiteX7" fmla="*/ 0 w 12192000"/>
              <a:gd name="connsiteY7" fmla="*/ 5265982 h 572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23182">
                <a:moveTo>
                  <a:pt x="0" y="0"/>
                </a:moveTo>
                <a:lnTo>
                  <a:pt x="12192000" y="0"/>
                </a:lnTo>
                <a:lnTo>
                  <a:pt x="12192000" y="5378958"/>
                </a:lnTo>
                <a:lnTo>
                  <a:pt x="8243540" y="5378958"/>
                </a:lnTo>
                <a:lnTo>
                  <a:pt x="7982281" y="5723182"/>
                </a:lnTo>
                <a:lnTo>
                  <a:pt x="0" y="5723182"/>
                </a:lnTo>
                <a:lnTo>
                  <a:pt x="0" y="5378958"/>
                </a:lnTo>
                <a:lnTo>
                  <a:pt x="0" y="5265982"/>
                </a:lnTo>
                <a:close/>
              </a:path>
            </a:pathLst>
          </a:custGeom>
          <a:solidFill>
            <a:schemeClr val="accent2">
              <a:alpha val="84000"/>
            </a:schemeClr>
          </a:solidFill>
          <a:effectLst/>
        </p:spPr>
        <p:txBody>
          <a:bodyPr wrap="square" rtlCol="0">
            <a:noAutofit/>
          </a:bodyPr>
          <a:lstStyle>
            <a:lvl1pPr marL="0" indent="0">
              <a:buNone/>
              <a:defRPr>
                <a:solidFill>
                  <a:schemeClr val="tx1">
                    <a:alpha val="0"/>
                  </a:schemeClr>
                </a:solidFill>
              </a:defRPr>
            </a:lvl1pPr>
          </a:lstStyle>
          <a:p>
            <a:pPr lvl="0" rtl="0"/>
            <a:r>
              <a:rPr lang="it-IT" noProof="0"/>
              <a:t>I</a:t>
            </a:r>
          </a:p>
        </p:txBody>
      </p:sp>
      <p:sp>
        <p:nvSpPr>
          <p:cNvPr id="26" name="Segnaposto testo 16">
            <a:extLst>
              <a:ext uri="{FF2B5EF4-FFF2-40B4-BE49-F238E27FC236}">
                <a16:creationId xmlns:a16="http://schemas.microsoft.com/office/drawing/2014/main" id="{9F89ADF8-2320-4EC3-98EA-5CB618A528E6}"/>
              </a:ext>
              <a:ext uri="{C183D7F6-B498-43B3-948B-1728B52AA6E4}">
                <adec:decorative xmlns:adec="http://schemas.microsoft.com/office/drawing/2017/decorative" val="1"/>
              </a:ext>
            </a:extLst>
          </p:cNvPr>
          <p:cNvSpPr>
            <a:spLocks noGrp="1"/>
          </p:cNvSpPr>
          <p:nvPr>
            <p:ph type="body" sz="quarter" idx="12" hasCustomPrompt="1"/>
          </p:nvPr>
        </p:nvSpPr>
        <p:spPr>
          <a:xfrm>
            <a:off x="533400" y="0"/>
            <a:ext cx="6781800" cy="6324600"/>
          </a:xfrm>
          <a:solidFill>
            <a:schemeClr val="tx2"/>
          </a:solidFill>
          <a:effectLst>
            <a:outerShdw blurRad="3556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it-IT" noProof="0"/>
              <a:t>I</a:t>
            </a:r>
          </a:p>
        </p:txBody>
      </p:sp>
      <p:sp>
        <p:nvSpPr>
          <p:cNvPr id="2" name="Titolo 1">
            <a:extLst>
              <a:ext uri="{FF2B5EF4-FFF2-40B4-BE49-F238E27FC236}">
                <a16:creationId xmlns:a16="http://schemas.microsoft.com/office/drawing/2014/main" id="{2F2E942B-4297-4570-B120-E2ACA52D126E}"/>
              </a:ext>
            </a:extLst>
          </p:cNvPr>
          <p:cNvSpPr>
            <a:spLocks noGrp="1"/>
          </p:cNvSpPr>
          <p:nvPr>
            <p:ph type="title"/>
          </p:nvPr>
        </p:nvSpPr>
        <p:spPr>
          <a:xfrm>
            <a:off x="1266825" y="2265916"/>
            <a:ext cx="5314950" cy="3488998"/>
          </a:xfrm>
          <a:noFill/>
        </p:spPr>
        <p:txBody>
          <a:bodyPr rtlCol="0" anchor="b">
            <a:normAutofit/>
          </a:bodyPr>
          <a:lstStyle>
            <a:lvl1pPr algn="ctr">
              <a:defRPr sz="6000">
                <a:solidFill>
                  <a:schemeClr val="bg1"/>
                </a:solidFill>
              </a:defRPr>
            </a:lvl1pPr>
          </a:lstStyle>
          <a:p>
            <a:pPr rtl="0"/>
            <a:r>
              <a:rPr lang="it-IT" noProof="0"/>
              <a:t>Fare clic per modificare lo stile del titolo dello schema</a:t>
            </a:r>
          </a:p>
        </p:txBody>
      </p:sp>
      <p:sp>
        <p:nvSpPr>
          <p:cNvPr id="6" name="Segnaposto numero diapositiva 5">
            <a:extLst>
              <a:ext uri="{FF2B5EF4-FFF2-40B4-BE49-F238E27FC236}">
                <a16:creationId xmlns:a16="http://schemas.microsoft.com/office/drawing/2014/main" id="{F074D12B-58A6-47D1-9B2D-697AB265C81B}"/>
              </a:ext>
            </a:extLst>
          </p:cNvPr>
          <p:cNvSpPr>
            <a:spLocks noGrp="1"/>
          </p:cNvSpPr>
          <p:nvPr>
            <p:ph type="sldNum" sz="quarter" idx="4"/>
          </p:nvPr>
        </p:nvSpPr>
        <p:spPr>
          <a:xfrm>
            <a:off x="628788" y="6339840"/>
            <a:ext cx="302281" cy="365760"/>
          </a:xfrm>
          <a:prstGeom prst="rect">
            <a:avLst/>
          </a:prstGeom>
          <a:solidFill>
            <a:schemeClr val="bg1"/>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it-IT" noProof="0" smtClean="0"/>
              <a:pPr/>
              <a:t>‹N›</a:t>
            </a:fld>
            <a:endParaRPr lang="it-IT" noProof="0"/>
          </a:p>
        </p:txBody>
      </p:sp>
    </p:spTree>
    <p:extLst>
      <p:ext uri="{BB962C8B-B14F-4D97-AF65-F5344CB8AC3E}">
        <p14:creationId xmlns:p14="http://schemas.microsoft.com/office/powerpoint/2010/main" val="36625375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_Segue">
    <p:spTree>
      <p:nvGrpSpPr>
        <p:cNvPr id="1" name=""/>
        <p:cNvGrpSpPr/>
        <p:nvPr/>
      </p:nvGrpSpPr>
      <p:grpSpPr>
        <a:xfrm>
          <a:off x="0" y="0"/>
          <a:ext cx="0" cy="0"/>
          <a:chOff x="0" y="0"/>
          <a:chExt cx="0" cy="0"/>
        </a:xfrm>
      </p:grpSpPr>
      <p:sp>
        <p:nvSpPr>
          <p:cNvPr id="8" name="Segnaposto immagine 7">
            <a:extLst>
              <a:ext uri="{FF2B5EF4-FFF2-40B4-BE49-F238E27FC236}">
                <a16:creationId xmlns:a16="http://schemas.microsoft.com/office/drawing/2014/main" id="{6E015B08-6C1F-4B1F-8038-D3C209BA0DBC}"/>
              </a:ext>
              <a:ext uri="{C183D7F6-B498-43B3-948B-1728B52AA6E4}">
                <adec:decorative xmlns:adec="http://schemas.microsoft.com/office/drawing/2017/decorative" val="1"/>
              </a:ext>
            </a:extLst>
          </p:cNvPr>
          <p:cNvSpPr>
            <a:spLocks noGrp="1"/>
          </p:cNvSpPr>
          <p:nvPr>
            <p:ph type="pic" sz="quarter" idx="17" hasCustomPrompt="1"/>
          </p:nvPr>
        </p:nvSpPr>
        <p:spPr>
          <a:xfrm>
            <a:off x="0" y="5378958"/>
            <a:ext cx="12191999" cy="1479041"/>
          </a:xfrm>
          <a:custGeom>
            <a:avLst/>
            <a:gdLst>
              <a:gd name="connsiteX0" fmla="*/ 8243540 w 12191999"/>
              <a:gd name="connsiteY0" fmla="*/ 0 h 1479041"/>
              <a:gd name="connsiteX1" fmla="*/ 12191999 w 12191999"/>
              <a:gd name="connsiteY1" fmla="*/ 0 h 1479041"/>
              <a:gd name="connsiteX2" fmla="*/ 12191999 w 12191999"/>
              <a:gd name="connsiteY2" fmla="*/ 1479041 h 1479041"/>
              <a:gd name="connsiteX3" fmla="*/ 0 w 12191999"/>
              <a:gd name="connsiteY3" fmla="*/ 1479041 h 1479041"/>
              <a:gd name="connsiteX4" fmla="*/ 0 w 12191999"/>
              <a:gd name="connsiteY4" fmla="*/ 344224 h 1479041"/>
              <a:gd name="connsiteX5" fmla="*/ 7982281 w 12191999"/>
              <a:gd name="connsiteY5" fmla="*/ 344224 h 147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1479041">
                <a:moveTo>
                  <a:pt x="8243540" y="0"/>
                </a:moveTo>
                <a:lnTo>
                  <a:pt x="12191999" y="0"/>
                </a:lnTo>
                <a:lnTo>
                  <a:pt x="12191999" y="1479041"/>
                </a:lnTo>
                <a:lnTo>
                  <a:pt x="0" y="1479041"/>
                </a:lnTo>
                <a:lnTo>
                  <a:pt x="0" y="344224"/>
                </a:lnTo>
                <a:lnTo>
                  <a:pt x="7982281" y="344224"/>
                </a:lnTo>
                <a:close/>
              </a:path>
            </a:pathLst>
          </a:custGeom>
        </p:spPr>
        <p:txBody>
          <a:bodyPr wrap="square" rtlCol="0" anchor="ctr">
            <a:noAutofit/>
          </a:bodyPr>
          <a:lstStyle>
            <a:lvl1pPr marL="0" indent="0" algn="ctr">
              <a:buNone/>
              <a:defRPr>
                <a:solidFill>
                  <a:schemeClr val="bg1">
                    <a:lumMod val="50000"/>
                  </a:schemeClr>
                </a:solidFill>
              </a:defRPr>
            </a:lvl1pPr>
          </a:lstStyle>
          <a:p>
            <a:pPr rtl="0"/>
            <a:r>
              <a:rPr lang="it-IT" noProof="0"/>
              <a:t>Inserire immagine</a:t>
            </a:r>
          </a:p>
        </p:txBody>
      </p:sp>
      <p:sp>
        <p:nvSpPr>
          <p:cNvPr id="27" name="Segnaposto testo 26">
            <a:extLst>
              <a:ext uri="{FF2B5EF4-FFF2-40B4-BE49-F238E27FC236}">
                <a16:creationId xmlns:a16="http://schemas.microsoft.com/office/drawing/2014/main" id="{A222F077-B5D5-442D-BB60-47BE1094D15F}"/>
              </a:ext>
              <a:ext uri="{C183D7F6-B498-43B3-948B-1728B52AA6E4}">
                <adec:decorative xmlns:adec="http://schemas.microsoft.com/office/drawing/2017/decorative" val="1"/>
              </a:ext>
            </a:extLst>
          </p:cNvPr>
          <p:cNvSpPr>
            <a:spLocks noGrp="1"/>
          </p:cNvSpPr>
          <p:nvPr>
            <p:ph type="body" sz="quarter" idx="18" hasCustomPrompt="1"/>
          </p:nvPr>
        </p:nvSpPr>
        <p:spPr>
          <a:xfrm>
            <a:off x="0" y="0"/>
            <a:ext cx="12192000" cy="5723182"/>
          </a:xfrm>
          <a:custGeom>
            <a:avLst/>
            <a:gdLst>
              <a:gd name="connsiteX0" fmla="*/ 0 w 12192000"/>
              <a:gd name="connsiteY0" fmla="*/ 0 h 5723182"/>
              <a:gd name="connsiteX1" fmla="*/ 12192000 w 12192000"/>
              <a:gd name="connsiteY1" fmla="*/ 0 h 5723182"/>
              <a:gd name="connsiteX2" fmla="*/ 12192000 w 12192000"/>
              <a:gd name="connsiteY2" fmla="*/ 5378958 h 5723182"/>
              <a:gd name="connsiteX3" fmla="*/ 8243540 w 12192000"/>
              <a:gd name="connsiteY3" fmla="*/ 5378958 h 5723182"/>
              <a:gd name="connsiteX4" fmla="*/ 7982281 w 12192000"/>
              <a:gd name="connsiteY4" fmla="*/ 5723182 h 5723182"/>
              <a:gd name="connsiteX5" fmla="*/ 0 w 12192000"/>
              <a:gd name="connsiteY5" fmla="*/ 5723182 h 5723182"/>
              <a:gd name="connsiteX6" fmla="*/ 0 w 12192000"/>
              <a:gd name="connsiteY6" fmla="*/ 5378958 h 5723182"/>
              <a:gd name="connsiteX7" fmla="*/ 0 w 12192000"/>
              <a:gd name="connsiteY7" fmla="*/ 5265982 h 572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23182">
                <a:moveTo>
                  <a:pt x="0" y="0"/>
                </a:moveTo>
                <a:lnTo>
                  <a:pt x="12192000" y="0"/>
                </a:lnTo>
                <a:lnTo>
                  <a:pt x="12192000" y="5378958"/>
                </a:lnTo>
                <a:lnTo>
                  <a:pt x="8243540" y="5378958"/>
                </a:lnTo>
                <a:lnTo>
                  <a:pt x="7982281" y="5723182"/>
                </a:lnTo>
                <a:lnTo>
                  <a:pt x="0" y="5723182"/>
                </a:lnTo>
                <a:lnTo>
                  <a:pt x="0" y="5378958"/>
                </a:lnTo>
                <a:lnTo>
                  <a:pt x="0" y="5265982"/>
                </a:lnTo>
                <a:close/>
              </a:path>
            </a:pathLst>
          </a:custGeom>
          <a:solidFill>
            <a:schemeClr val="accent2"/>
          </a:solidFill>
          <a:effectLst>
            <a:outerShdw blurRad="152400" dist="38100" dir="2700000" algn="tl" rotWithShape="0">
              <a:prstClr val="black">
                <a:alpha val="66000"/>
              </a:prstClr>
            </a:outerShdw>
          </a:effectLst>
        </p:spPr>
        <p:txBody>
          <a:bodyPr wrap="square" rtlCol="0">
            <a:noAutofit/>
          </a:bodyPr>
          <a:lstStyle>
            <a:lvl1pPr marL="0" indent="0">
              <a:buNone/>
              <a:defRPr>
                <a:solidFill>
                  <a:schemeClr val="tx1">
                    <a:alpha val="0"/>
                  </a:schemeClr>
                </a:solidFill>
              </a:defRPr>
            </a:lvl1pPr>
          </a:lstStyle>
          <a:p>
            <a:pPr lvl="0" rtl="0"/>
            <a:r>
              <a:rPr lang="it-IT" noProof="0"/>
              <a:t>I</a:t>
            </a:r>
          </a:p>
        </p:txBody>
      </p:sp>
      <p:sp>
        <p:nvSpPr>
          <p:cNvPr id="2" name="Titolo 1">
            <a:extLst>
              <a:ext uri="{FF2B5EF4-FFF2-40B4-BE49-F238E27FC236}">
                <a16:creationId xmlns:a16="http://schemas.microsoft.com/office/drawing/2014/main" id="{2F2E942B-4297-4570-B120-E2ACA52D126E}"/>
              </a:ext>
            </a:extLst>
          </p:cNvPr>
          <p:cNvSpPr>
            <a:spLocks noGrp="1"/>
          </p:cNvSpPr>
          <p:nvPr>
            <p:ph type="title"/>
          </p:nvPr>
        </p:nvSpPr>
        <p:spPr>
          <a:xfrm>
            <a:off x="781049" y="990600"/>
            <a:ext cx="9144000" cy="2590800"/>
          </a:xfrm>
          <a:noFill/>
        </p:spPr>
        <p:txBody>
          <a:bodyPr rtlCol="0" anchor="t">
            <a:normAutofit/>
          </a:bodyPr>
          <a:lstStyle>
            <a:lvl1pPr algn="l">
              <a:defRPr sz="6000">
                <a:solidFill>
                  <a:schemeClr val="bg1"/>
                </a:solidFill>
              </a:defRPr>
            </a:lvl1pPr>
          </a:lstStyle>
          <a:p>
            <a:pPr rtl="0"/>
            <a:r>
              <a:rPr lang="it-IT" noProof="0"/>
              <a:t>Fare clic per modificare lo stile del titolo dello schema</a:t>
            </a:r>
          </a:p>
        </p:txBody>
      </p:sp>
      <p:sp>
        <p:nvSpPr>
          <p:cNvPr id="9" name="Segnaposto testo 16">
            <a:extLst>
              <a:ext uri="{FF2B5EF4-FFF2-40B4-BE49-F238E27FC236}">
                <a16:creationId xmlns:a16="http://schemas.microsoft.com/office/drawing/2014/main" id="{4E78EDD8-13BF-4551-BD7B-C04131A68BC1}"/>
              </a:ext>
              <a:ext uri="{C183D7F6-B498-43B3-948B-1728B52AA6E4}">
                <adec:decorative xmlns:adec="http://schemas.microsoft.com/office/drawing/2017/decorative" val="1"/>
              </a:ext>
            </a:extLst>
          </p:cNvPr>
          <p:cNvSpPr>
            <a:spLocks noGrp="1"/>
          </p:cNvSpPr>
          <p:nvPr>
            <p:ph type="body" sz="quarter" idx="23" hasCustomPrompt="1"/>
          </p:nvPr>
        </p:nvSpPr>
        <p:spPr>
          <a:xfrm>
            <a:off x="0" y="633984"/>
            <a:ext cx="304800" cy="1499616"/>
          </a:xfrm>
          <a:solidFill>
            <a:schemeClr val="bg1"/>
          </a:solidFill>
          <a:effectLst/>
        </p:spPr>
        <p:txBody>
          <a:bodyPr rtlCol="0"/>
          <a:lstStyle>
            <a:lvl1pPr marL="0" indent="0">
              <a:buNone/>
              <a:defRPr>
                <a:solidFill>
                  <a:schemeClr val="tx1">
                    <a:alpha val="0"/>
                  </a:schemeClr>
                </a:solidFill>
              </a:defRPr>
            </a:lvl1pPr>
          </a:lstStyle>
          <a:p>
            <a:pPr lvl="0" rtl="0"/>
            <a:r>
              <a:rPr lang="it-IT" noProof="0"/>
              <a:t>I</a:t>
            </a:r>
          </a:p>
        </p:txBody>
      </p:sp>
      <p:sp>
        <p:nvSpPr>
          <p:cNvPr id="7" name="Segnaposto numero diapositiva 5">
            <a:extLst>
              <a:ext uri="{FF2B5EF4-FFF2-40B4-BE49-F238E27FC236}">
                <a16:creationId xmlns:a16="http://schemas.microsoft.com/office/drawing/2014/main" id="{973FC1AA-8591-43A1-9962-1599E1A8AB30}"/>
              </a:ext>
            </a:extLst>
          </p:cNvPr>
          <p:cNvSpPr>
            <a:spLocks noGrp="1"/>
          </p:cNvSpPr>
          <p:nvPr>
            <p:ph type="sldNum" sz="quarter" idx="4"/>
          </p:nvPr>
        </p:nvSpPr>
        <p:spPr>
          <a:xfrm>
            <a:off x="628788" y="6339840"/>
            <a:ext cx="302281" cy="365760"/>
          </a:xfrm>
          <a:prstGeom prst="rect">
            <a:avLst/>
          </a:prstGeom>
          <a:solidFill>
            <a:schemeClr val="bg1"/>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it-IT" noProof="0" smtClean="0"/>
              <a:pPr/>
              <a:t>‹N›</a:t>
            </a:fld>
            <a:endParaRPr lang="it-IT" noProof="0"/>
          </a:p>
        </p:txBody>
      </p:sp>
    </p:spTree>
    <p:extLst>
      <p:ext uri="{BB962C8B-B14F-4D97-AF65-F5344CB8AC3E}">
        <p14:creationId xmlns:p14="http://schemas.microsoft.com/office/powerpoint/2010/main" val="32735482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5_Segue">
    <p:spTree>
      <p:nvGrpSpPr>
        <p:cNvPr id="1" name=""/>
        <p:cNvGrpSpPr/>
        <p:nvPr/>
      </p:nvGrpSpPr>
      <p:grpSpPr>
        <a:xfrm>
          <a:off x="0" y="0"/>
          <a:ext cx="0" cy="0"/>
          <a:chOff x="0" y="0"/>
          <a:chExt cx="0" cy="0"/>
        </a:xfrm>
      </p:grpSpPr>
      <p:sp>
        <p:nvSpPr>
          <p:cNvPr id="8" name="Segnaposto immagine 7">
            <a:extLst>
              <a:ext uri="{FF2B5EF4-FFF2-40B4-BE49-F238E27FC236}">
                <a16:creationId xmlns:a16="http://schemas.microsoft.com/office/drawing/2014/main" id="{6E015B08-6C1F-4B1F-8038-D3C209BA0DBC}"/>
              </a:ext>
              <a:ext uri="{C183D7F6-B498-43B3-948B-1728B52AA6E4}">
                <adec:decorative xmlns:adec="http://schemas.microsoft.com/office/drawing/2017/decorative" val="1"/>
              </a:ext>
            </a:extLst>
          </p:cNvPr>
          <p:cNvSpPr>
            <a:spLocks noGrp="1"/>
          </p:cNvSpPr>
          <p:nvPr>
            <p:ph type="pic" sz="quarter" idx="17" hasCustomPrompt="1"/>
          </p:nvPr>
        </p:nvSpPr>
        <p:spPr>
          <a:xfrm>
            <a:off x="0" y="5378958"/>
            <a:ext cx="12191999" cy="1479041"/>
          </a:xfrm>
          <a:custGeom>
            <a:avLst/>
            <a:gdLst>
              <a:gd name="connsiteX0" fmla="*/ 8243540 w 12191999"/>
              <a:gd name="connsiteY0" fmla="*/ 0 h 1479041"/>
              <a:gd name="connsiteX1" fmla="*/ 12191999 w 12191999"/>
              <a:gd name="connsiteY1" fmla="*/ 0 h 1479041"/>
              <a:gd name="connsiteX2" fmla="*/ 12191999 w 12191999"/>
              <a:gd name="connsiteY2" fmla="*/ 1479041 h 1479041"/>
              <a:gd name="connsiteX3" fmla="*/ 0 w 12191999"/>
              <a:gd name="connsiteY3" fmla="*/ 1479041 h 1479041"/>
              <a:gd name="connsiteX4" fmla="*/ 0 w 12191999"/>
              <a:gd name="connsiteY4" fmla="*/ 344224 h 1479041"/>
              <a:gd name="connsiteX5" fmla="*/ 7982281 w 12191999"/>
              <a:gd name="connsiteY5" fmla="*/ 344224 h 147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1479041">
                <a:moveTo>
                  <a:pt x="8243540" y="0"/>
                </a:moveTo>
                <a:lnTo>
                  <a:pt x="12191999" y="0"/>
                </a:lnTo>
                <a:lnTo>
                  <a:pt x="12191999" y="1479041"/>
                </a:lnTo>
                <a:lnTo>
                  <a:pt x="0" y="1479041"/>
                </a:lnTo>
                <a:lnTo>
                  <a:pt x="0" y="344224"/>
                </a:lnTo>
                <a:lnTo>
                  <a:pt x="7982281" y="344224"/>
                </a:lnTo>
                <a:close/>
              </a:path>
            </a:pathLst>
          </a:custGeom>
        </p:spPr>
        <p:txBody>
          <a:bodyPr wrap="square" rtlCol="0" anchor="ctr">
            <a:noAutofit/>
          </a:bodyPr>
          <a:lstStyle>
            <a:lvl1pPr marL="0" indent="0" algn="ctr">
              <a:buNone/>
              <a:defRPr>
                <a:solidFill>
                  <a:schemeClr val="bg1">
                    <a:lumMod val="50000"/>
                  </a:schemeClr>
                </a:solidFill>
              </a:defRPr>
            </a:lvl1pPr>
          </a:lstStyle>
          <a:p>
            <a:pPr rtl="0"/>
            <a:r>
              <a:rPr lang="it-IT" noProof="0"/>
              <a:t>Inserire immagine</a:t>
            </a:r>
          </a:p>
        </p:txBody>
      </p:sp>
      <p:sp>
        <p:nvSpPr>
          <p:cNvPr id="27" name="Segnaposto testo 26">
            <a:extLst>
              <a:ext uri="{FF2B5EF4-FFF2-40B4-BE49-F238E27FC236}">
                <a16:creationId xmlns:a16="http://schemas.microsoft.com/office/drawing/2014/main" id="{A222F077-B5D5-442D-BB60-47BE1094D15F}"/>
              </a:ext>
              <a:ext uri="{C183D7F6-B498-43B3-948B-1728B52AA6E4}">
                <adec:decorative xmlns:adec="http://schemas.microsoft.com/office/drawing/2017/decorative" val="1"/>
              </a:ext>
            </a:extLst>
          </p:cNvPr>
          <p:cNvSpPr>
            <a:spLocks noGrp="1"/>
          </p:cNvSpPr>
          <p:nvPr>
            <p:ph type="body" sz="quarter" idx="18" hasCustomPrompt="1"/>
          </p:nvPr>
        </p:nvSpPr>
        <p:spPr>
          <a:xfrm>
            <a:off x="0" y="0"/>
            <a:ext cx="12192000" cy="5723182"/>
          </a:xfrm>
          <a:custGeom>
            <a:avLst/>
            <a:gdLst>
              <a:gd name="connsiteX0" fmla="*/ 0 w 12192000"/>
              <a:gd name="connsiteY0" fmla="*/ 0 h 5723182"/>
              <a:gd name="connsiteX1" fmla="*/ 12192000 w 12192000"/>
              <a:gd name="connsiteY1" fmla="*/ 0 h 5723182"/>
              <a:gd name="connsiteX2" fmla="*/ 12192000 w 12192000"/>
              <a:gd name="connsiteY2" fmla="*/ 5378958 h 5723182"/>
              <a:gd name="connsiteX3" fmla="*/ 8243540 w 12192000"/>
              <a:gd name="connsiteY3" fmla="*/ 5378958 h 5723182"/>
              <a:gd name="connsiteX4" fmla="*/ 7982281 w 12192000"/>
              <a:gd name="connsiteY4" fmla="*/ 5723182 h 5723182"/>
              <a:gd name="connsiteX5" fmla="*/ 0 w 12192000"/>
              <a:gd name="connsiteY5" fmla="*/ 5723182 h 5723182"/>
              <a:gd name="connsiteX6" fmla="*/ 0 w 12192000"/>
              <a:gd name="connsiteY6" fmla="*/ 5378958 h 5723182"/>
              <a:gd name="connsiteX7" fmla="*/ 0 w 12192000"/>
              <a:gd name="connsiteY7" fmla="*/ 5265982 h 572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23182">
                <a:moveTo>
                  <a:pt x="0" y="0"/>
                </a:moveTo>
                <a:lnTo>
                  <a:pt x="12192000" y="0"/>
                </a:lnTo>
                <a:lnTo>
                  <a:pt x="12192000" y="5378958"/>
                </a:lnTo>
                <a:lnTo>
                  <a:pt x="8243540" y="5378958"/>
                </a:lnTo>
                <a:lnTo>
                  <a:pt x="7982281" y="5723182"/>
                </a:lnTo>
                <a:lnTo>
                  <a:pt x="0" y="5723182"/>
                </a:lnTo>
                <a:lnTo>
                  <a:pt x="0" y="5378958"/>
                </a:lnTo>
                <a:lnTo>
                  <a:pt x="0" y="5265982"/>
                </a:lnTo>
                <a:close/>
              </a:path>
            </a:pathLst>
          </a:custGeom>
          <a:solidFill>
            <a:schemeClr val="accent1"/>
          </a:solidFill>
          <a:effectLst>
            <a:outerShdw blurRad="152400" dist="38100" dir="2700000" algn="tl" rotWithShape="0">
              <a:prstClr val="black">
                <a:alpha val="66000"/>
              </a:prstClr>
            </a:outerShdw>
          </a:effectLst>
        </p:spPr>
        <p:txBody>
          <a:bodyPr wrap="square" rtlCol="0">
            <a:noAutofit/>
          </a:bodyPr>
          <a:lstStyle>
            <a:lvl1pPr marL="0" indent="0">
              <a:buNone/>
              <a:defRPr>
                <a:solidFill>
                  <a:schemeClr val="tx1">
                    <a:alpha val="0"/>
                  </a:schemeClr>
                </a:solidFill>
              </a:defRPr>
            </a:lvl1pPr>
          </a:lstStyle>
          <a:p>
            <a:pPr lvl="0" rtl="0"/>
            <a:r>
              <a:rPr lang="it-IT" noProof="0"/>
              <a:t>I</a:t>
            </a:r>
          </a:p>
        </p:txBody>
      </p:sp>
      <p:sp>
        <p:nvSpPr>
          <p:cNvPr id="2" name="Titolo 1">
            <a:extLst>
              <a:ext uri="{FF2B5EF4-FFF2-40B4-BE49-F238E27FC236}">
                <a16:creationId xmlns:a16="http://schemas.microsoft.com/office/drawing/2014/main" id="{2F2E942B-4297-4570-B120-E2ACA52D126E}"/>
              </a:ext>
            </a:extLst>
          </p:cNvPr>
          <p:cNvSpPr>
            <a:spLocks noGrp="1"/>
          </p:cNvSpPr>
          <p:nvPr>
            <p:ph type="title"/>
          </p:nvPr>
        </p:nvSpPr>
        <p:spPr>
          <a:xfrm>
            <a:off x="781049" y="990600"/>
            <a:ext cx="9144000" cy="2590800"/>
          </a:xfrm>
          <a:noFill/>
        </p:spPr>
        <p:txBody>
          <a:bodyPr rtlCol="0" anchor="t">
            <a:normAutofit/>
          </a:bodyPr>
          <a:lstStyle>
            <a:lvl1pPr algn="l">
              <a:defRPr sz="6000">
                <a:solidFill>
                  <a:schemeClr val="bg1"/>
                </a:solidFill>
              </a:defRPr>
            </a:lvl1pPr>
          </a:lstStyle>
          <a:p>
            <a:pPr rtl="0"/>
            <a:r>
              <a:rPr lang="it-IT" noProof="0"/>
              <a:t>Fare clic per modificare lo stile del titolo dello schema</a:t>
            </a:r>
          </a:p>
        </p:txBody>
      </p:sp>
      <p:sp>
        <p:nvSpPr>
          <p:cNvPr id="9" name="Segnaposto testo 16">
            <a:extLst>
              <a:ext uri="{FF2B5EF4-FFF2-40B4-BE49-F238E27FC236}">
                <a16:creationId xmlns:a16="http://schemas.microsoft.com/office/drawing/2014/main" id="{4E78EDD8-13BF-4551-BD7B-C04131A68BC1}"/>
              </a:ext>
              <a:ext uri="{C183D7F6-B498-43B3-948B-1728B52AA6E4}">
                <adec:decorative xmlns:adec="http://schemas.microsoft.com/office/drawing/2017/decorative" val="1"/>
              </a:ext>
            </a:extLst>
          </p:cNvPr>
          <p:cNvSpPr>
            <a:spLocks noGrp="1"/>
          </p:cNvSpPr>
          <p:nvPr>
            <p:ph type="body" sz="quarter" idx="23" hasCustomPrompt="1"/>
          </p:nvPr>
        </p:nvSpPr>
        <p:spPr>
          <a:xfrm>
            <a:off x="0" y="633984"/>
            <a:ext cx="304800" cy="1499616"/>
          </a:xfrm>
          <a:solidFill>
            <a:schemeClr val="bg1"/>
          </a:solidFill>
          <a:effectLst/>
        </p:spPr>
        <p:txBody>
          <a:bodyPr rtlCol="0"/>
          <a:lstStyle>
            <a:lvl1pPr marL="0" indent="0">
              <a:buNone/>
              <a:defRPr>
                <a:solidFill>
                  <a:schemeClr val="tx1">
                    <a:alpha val="0"/>
                  </a:schemeClr>
                </a:solidFill>
              </a:defRPr>
            </a:lvl1pPr>
          </a:lstStyle>
          <a:p>
            <a:pPr lvl="0" rtl="0"/>
            <a:r>
              <a:rPr lang="it-IT" noProof="0"/>
              <a:t>I</a:t>
            </a:r>
          </a:p>
        </p:txBody>
      </p:sp>
      <p:sp>
        <p:nvSpPr>
          <p:cNvPr id="7" name="Segnaposto numero diapositiva 5">
            <a:extLst>
              <a:ext uri="{FF2B5EF4-FFF2-40B4-BE49-F238E27FC236}">
                <a16:creationId xmlns:a16="http://schemas.microsoft.com/office/drawing/2014/main" id="{7160B2D8-3756-4781-A8DD-692C3F895981}"/>
              </a:ext>
            </a:extLst>
          </p:cNvPr>
          <p:cNvSpPr>
            <a:spLocks noGrp="1"/>
          </p:cNvSpPr>
          <p:nvPr>
            <p:ph type="sldNum" sz="quarter" idx="4"/>
          </p:nvPr>
        </p:nvSpPr>
        <p:spPr>
          <a:xfrm>
            <a:off x="628788" y="6339840"/>
            <a:ext cx="302281" cy="365760"/>
          </a:xfrm>
          <a:prstGeom prst="rect">
            <a:avLst/>
          </a:prstGeom>
          <a:solidFill>
            <a:schemeClr val="bg1"/>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it-IT" noProof="0" smtClean="0"/>
              <a:pPr/>
              <a:t>‹N›</a:t>
            </a:fld>
            <a:endParaRPr lang="it-IT" noProof="0"/>
          </a:p>
        </p:txBody>
      </p:sp>
    </p:spTree>
    <p:extLst>
      <p:ext uri="{BB962C8B-B14F-4D97-AF65-F5344CB8AC3E}">
        <p14:creationId xmlns:p14="http://schemas.microsoft.com/office/powerpoint/2010/main" val="1931107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5_Slide titolo_Curry">
    <p:bg>
      <p:bgPr>
        <a:solidFill>
          <a:schemeClr val="bg1">
            <a:lumMod val="95000"/>
          </a:schemeClr>
        </a:solidFill>
        <a:effectLst/>
      </p:bgPr>
    </p:bg>
    <p:spTree>
      <p:nvGrpSpPr>
        <p:cNvPr id="1" name=""/>
        <p:cNvGrpSpPr/>
        <p:nvPr/>
      </p:nvGrpSpPr>
      <p:grpSpPr>
        <a:xfrm>
          <a:off x="0" y="0"/>
          <a:ext cx="0" cy="0"/>
          <a:chOff x="0" y="0"/>
          <a:chExt cx="0" cy="0"/>
        </a:xfrm>
      </p:grpSpPr>
      <p:sp>
        <p:nvSpPr>
          <p:cNvPr id="19" name="Segnaposto immagine 18">
            <a:extLst>
              <a:ext uri="{FF2B5EF4-FFF2-40B4-BE49-F238E27FC236}">
                <a16:creationId xmlns:a16="http://schemas.microsoft.com/office/drawing/2014/main" id="{018BFA80-A3BB-4316-BD6E-3E5F6B4D89CF}"/>
              </a:ext>
            </a:extLst>
          </p:cNvPr>
          <p:cNvSpPr>
            <a:spLocks noGrp="1"/>
          </p:cNvSpPr>
          <p:nvPr>
            <p:ph type="pic" sz="quarter" idx="11" hasCustomPrompt="1"/>
          </p:nvPr>
        </p:nvSpPr>
        <p:spPr>
          <a:xfrm>
            <a:off x="0" y="0"/>
            <a:ext cx="12192000" cy="6858000"/>
          </a:xfrm>
          <a:prstGeom prst="rect">
            <a:avLst/>
          </a:prstGeom>
          <a:solidFill>
            <a:schemeClr val="bg1"/>
          </a:solidFill>
        </p:spPr>
        <p:txBody>
          <a:bodyPr wrap="square" rtlCol="0" anchor="ctr">
            <a:noAutofit/>
          </a:bodyPr>
          <a:lstStyle>
            <a:lvl1pPr marL="0" indent="0" algn="ctr">
              <a:buNone/>
              <a:defRPr/>
            </a:lvl1pPr>
          </a:lstStyle>
          <a:p>
            <a:pPr rtl="0"/>
            <a:r>
              <a:rPr lang="it-IT" noProof="0"/>
              <a:t>Inserire immagine</a:t>
            </a:r>
          </a:p>
        </p:txBody>
      </p:sp>
      <p:sp>
        <p:nvSpPr>
          <p:cNvPr id="7" name="Segnaposto testo 16">
            <a:extLst>
              <a:ext uri="{FF2B5EF4-FFF2-40B4-BE49-F238E27FC236}">
                <a16:creationId xmlns:a16="http://schemas.microsoft.com/office/drawing/2014/main" id="{8F962CE0-5C0C-48F3-A07B-34E33D6704BC}"/>
              </a:ext>
              <a:ext uri="{C183D7F6-B498-43B3-948B-1728B52AA6E4}">
                <adec:decorative xmlns:adec="http://schemas.microsoft.com/office/drawing/2017/decorative" val="1"/>
              </a:ext>
            </a:extLst>
          </p:cNvPr>
          <p:cNvSpPr>
            <a:spLocks noGrp="1"/>
          </p:cNvSpPr>
          <p:nvPr>
            <p:ph type="body" sz="quarter" idx="16" hasCustomPrompt="1"/>
          </p:nvPr>
        </p:nvSpPr>
        <p:spPr>
          <a:xfrm rot="10800000">
            <a:off x="2057400" y="466725"/>
            <a:ext cx="703341" cy="1101901"/>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it-IT" noProof="0"/>
              <a:t>I</a:t>
            </a:r>
          </a:p>
        </p:txBody>
      </p:sp>
      <p:sp>
        <p:nvSpPr>
          <p:cNvPr id="22" name="Segnaposto testo 16">
            <a:extLst>
              <a:ext uri="{FF2B5EF4-FFF2-40B4-BE49-F238E27FC236}">
                <a16:creationId xmlns:a16="http://schemas.microsoft.com/office/drawing/2014/main" id="{654457EF-8A97-4FCA-9870-5095D09BF83E}"/>
              </a:ext>
              <a:ext uri="{C183D7F6-B498-43B3-948B-1728B52AA6E4}">
                <adec:decorative xmlns:adec="http://schemas.microsoft.com/office/drawing/2017/decorative" val="1"/>
              </a:ext>
            </a:extLst>
          </p:cNvPr>
          <p:cNvSpPr>
            <a:spLocks noGrp="1"/>
          </p:cNvSpPr>
          <p:nvPr>
            <p:ph type="body" sz="quarter" idx="13" hasCustomPrompt="1"/>
          </p:nvPr>
        </p:nvSpPr>
        <p:spPr>
          <a:xfrm rot="10800000" flipH="1" flipV="1">
            <a:off x="9067800" y="4648200"/>
            <a:ext cx="1143000" cy="1790700"/>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it-IT" noProof="0"/>
              <a:t>I</a:t>
            </a:r>
          </a:p>
        </p:txBody>
      </p:sp>
      <p:sp>
        <p:nvSpPr>
          <p:cNvPr id="10" name="Segnaposto testo 16">
            <a:extLst>
              <a:ext uri="{FF2B5EF4-FFF2-40B4-BE49-F238E27FC236}">
                <a16:creationId xmlns:a16="http://schemas.microsoft.com/office/drawing/2014/main" id="{0CC06030-90E1-4B3F-AFDF-369354FBFE62}"/>
              </a:ext>
              <a:ext uri="{C183D7F6-B498-43B3-948B-1728B52AA6E4}">
                <adec:decorative xmlns:adec="http://schemas.microsoft.com/office/drawing/2017/decorative" val="1"/>
              </a:ext>
            </a:extLst>
          </p:cNvPr>
          <p:cNvSpPr>
            <a:spLocks noGrp="1"/>
          </p:cNvSpPr>
          <p:nvPr>
            <p:ph type="body" sz="quarter" idx="15" hasCustomPrompt="1"/>
          </p:nvPr>
        </p:nvSpPr>
        <p:spPr>
          <a:xfrm>
            <a:off x="2190750" y="609600"/>
            <a:ext cx="7810500" cy="5638800"/>
          </a:xfrm>
          <a:solidFill>
            <a:schemeClr val="accent1">
              <a:lumMod val="75000"/>
              <a:alpha val="92000"/>
            </a:schemeClr>
          </a:solidFill>
          <a:effectLst/>
        </p:spPr>
        <p:txBody>
          <a:bodyPr rtlCol="0"/>
          <a:lstStyle>
            <a:lvl1pPr marL="0" indent="0" algn="ctr">
              <a:buNone/>
              <a:defRPr>
                <a:solidFill>
                  <a:schemeClr val="tx1">
                    <a:alpha val="0"/>
                  </a:schemeClr>
                </a:solidFill>
              </a:defRPr>
            </a:lvl1pPr>
          </a:lstStyle>
          <a:p>
            <a:pPr lvl="0" rtl="0"/>
            <a:r>
              <a:rPr lang="it-IT" noProof="0"/>
              <a:t>I</a:t>
            </a:r>
          </a:p>
        </p:txBody>
      </p:sp>
      <p:sp>
        <p:nvSpPr>
          <p:cNvPr id="2" name="Titolo 1"/>
          <p:cNvSpPr>
            <a:spLocks noGrp="1"/>
          </p:cNvSpPr>
          <p:nvPr>
            <p:ph type="ctrTitle"/>
          </p:nvPr>
        </p:nvSpPr>
        <p:spPr>
          <a:xfrm>
            <a:off x="3163809" y="1905000"/>
            <a:ext cx="5864382" cy="2275238"/>
          </a:xfrm>
        </p:spPr>
        <p:txBody>
          <a:bodyPr rtlCol="0" anchor="t">
            <a:normAutofit/>
          </a:bodyPr>
          <a:lstStyle>
            <a:lvl1pPr algn="ctr">
              <a:defRPr lang="en-US" sz="5000" kern="1200" cap="all" spc="100" baseline="0" dirty="0">
                <a:solidFill>
                  <a:schemeClr val="bg1"/>
                </a:solidFill>
                <a:latin typeface="+mj-lt"/>
                <a:ea typeface="+mj-ea"/>
                <a:cs typeface="+mj-cs"/>
              </a:defRPr>
            </a:lvl1pPr>
          </a:lstStyle>
          <a:p>
            <a:pPr rtl="0"/>
            <a:r>
              <a:rPr lang="it-IT" noProof="0"/>
              <a:t>Fare clic per modificare lo stile del titolo dello schema</a:t>
            </a:r>
          </a:p>
        </p:txBody>
      </p:sp>
      <p:sp>
        <p:nvSpPr>
          <p:cNvPr id="3" name="Sottotitolo 2"/>
          <p:cNvSpPr>
            <a:spLocks noGrp="1"/>
          </p:cNvSpPr>
          <p:nvPr>
            <p:ph type="subTitle" idx="1"/>
          </p:nvPr>
        </p:nvSpPr>
        <p:spPr>
          <a:xfrm>
            <a:off x="4059707" y="4297679"/>
            <a:ext cx="4072586" cy="1463040"/>
          </a:xfrm>
        </p:spPr>
        <p:txBody>
          <a:bodyPr lIns="91440" rIns="91440" rtlCol="0" anchor="t">
            <a:normAutofit/>
          </a:bodyPr>
          <a:lstStyle>
            <a:lvl1pPr marL="0" indent="0" algn="ctr">
              <a:lnSpc>
                <a:spcPct val="100000"/>
              </a:lnSpc>
              <a:spcBef>
                <a:spcPts val="0"/>
              </a:spcBef>
              <a:buNone/>
              <a:defRPr lang="en-US" sz="2000" kern="1200" dirty="0">
                <a:solidFill>
                  <a:schemeClr val="bg1"/>
                </a:solidFill>
                <a:latin typeface="+mn-lt"/>
                <a:ea typeface="+mn-ea"/>
                <a:cs typeface="+mn-cs"/>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pPr rtl="0"/>
            <a:r>
              <a:rPr lang="it-IT" noProof="0"/>
              <a:t>Fare clic per modificare lo stile del sottotitolo dello schema</a:t>
            </a:r>
          </a:p>
        </p:txBody>
      </p:sp>
    </p:spTree>
    <p:extLst>
      <p:ext uri="{BB962C8B-B14F-4D97-AF65-F5344CB8AC3E}">
        <p14:creationId xmlns:p14="http://schemas.microsoft.com/office/powerpoint/2010/main" val="305320110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6_Segue">
    <p:spTree>
      <p:nvGrpSpPr>
        <p:cNvPr id="1" name=""/>
        <p:cNvGrpSpPr/>
        <p:nvPr/>
      </p:nvGrpSpPr>
      <p:grpSpPr>
        <a:xfrm>
          <a:off x="0" y="0"/>
          <a:ext cx="0" cy="0"/>
          <a:chOff x="0" y="0"/>
          <a:chExt cx="0" cy="0"/>
        </a:xfrm>
      </p:grpSpPr>
      <p:sp>
        <p:nvSpPr>
          <p:cNvPr id="8" name="Segnaposto immagine 7">
            <a:extLst>
              <a:ext uri="{FF2B5EF4-FFF2-40B4-BE49-F238E27FC236}">
                <a16:creationId xmlns:a16="http://schemas.microsoft.com/office/drawing/2014/main" id="{6E015B08-6C1F-4B1F-8038-D3C209BA0DBC}"/>
              </a:ext>
              <a:ext uri="{C183D7F6-B498-43B3-948B-1728B52AA6E4}">
                <adec:decorative xmlns:adec="http://schemas.microsoft.com/office/drawing/2017/decorative" val="1"/>
              </a:ext>
            </a:extLst>
          </p:cNvPr>
          <p:cNvSpPr>
            <a:spLocks noGrp="1"/>
          </p:cNvSpPr>
          <p:nvPr>
            <p:ph type="pic" sz="quarter" idx="17" hasCustomPrompt="1"/>
          </p:nvPr>
        </p:nvSpPr>
        <p:spPr>
          <a:xfrm>
            <a:off x="0" y="5378958"/>
            <a:ext cx="12191999" cy="1479041"/>
          </a:xfrm>
          <a:custGeom>
            <a:avLst/>
            <a:gdLst>
              <a:gd name="connsiteX0" fmla="*/ 8243540 w 12191999"/>
              <a:gd name="connsiteY0" fmla="*/ 0 h 1479041"/>
              <a:gd name="connsiteX1" fmla="*/ 12191999 w 12191999"/>
              <a:gd name="connsiteY1" fmla="*/ 0 h 1479041"/>
              <a:gd name="connsiteX2" fmla="*/ 12191999 w 12191999"/>
              <a:gd name="connsiteY2" fmla="*/ 1479041 h 1479041"/>
              <a:gd name="connsiteX3" fmla="*/ 0 w 12191999"/>
              <a:gd name="connsiteY3" fmla="*/ 1479041 h 1479041"/>
              <a:gd name="connsiteX4" fmla="*/ 0 w 12191999"/>
              <a:gd name="connsiteY4" fmla="*/ 344224 h 1479041"/>
              <a:gd name="connsiteX5" fmla="*/ 7982281 w 12191999"/>
              <a:gd name="connsiteY5" fmla="*/ 344224 h 147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1479041">
                <a:moveTo>
                  <a:pt x="8243540" y="0"/>
                </a:moveTo>
                <a:lnTo>
                  <a:pt x="12191999" y="0"/>
                </a:lnTo>
                <a:lnTo>
                  <a:pt x="12191999" y="1479041"/>
                </a:lnTo>
                <a:lnTo>
                  <a:pt x="0" y="1479041"/>
                </a:lnTo>
                <a:lnTo>
                  <a:pt x="0" y="344224"/>
                </a:lnTo>
                <a:lnTo>
                  <a:pt x="7982281" y="344224"/>
                </a:lnTo>
                <a:close/>
              </a:path>
            </a:pathLst>
          </a:custGeom>
        </p:spPr>
        <p:txBody>
          <a:bodyPr wrap="square" rtlCol="0" anchor="ctr">
            <a:noAutofit/>
          </a:bodyPr>
          <a:lstStyle>
            <a:lvl1pPr marL="0" indent="0" algn="ctr">
              <a:buNone/>
              <a:defRPr>
                <a:solidFill>
                  <a:schemeClr val="bg1">
                    <a:lumMod val="50000"/>
                  </a:schemeClr>
                </a:solidFill>
              </a:defRPr>
            </a:lvl1pPr>
          </a:lstStyle>
          <a:p>
            <a:pPr rtl="0"/>
            <a:r>
              <a:rPr lang="it-IT" noProof="0"/>
              <a:t>Inserire immagine</a:t>
            </a:r>
          </a:p>
        </p:txBody>
      </p:sp>
      <p:sp>
        <p:nvSpPr>
          <p:cNvPr id="27" name="Segnaposto testo 26">
            <a:extLst>
              <a:ext uri="{FF2B5EF4-FFF2-40B4-BE49-F238E27FC236}">
                <a16:creationId xmlns:a16="http://schemas.microsoft.com/office/drawing/2014/main" id="{A222F077-B5D5-442D-BB60-47BE1094D15F}"/>
              </a:ext>
              <a:ext uri="{C183D7F6-B498-43B3-948B-1728B52AA6E4}">
                <adec:decorative xmlns:adec="http://schemas.microsoft.com/office/drawing/2017/decorative" val="1"/>
              </a:ext>
            </a:extLst>
          </p:cNvPr>
          <p:cNvSpPr>
            <a:spLocks noGrp="1"/>
          </p:cNvSpPr>
          <p:nvPr>
            <p:ph type="body" sz="quarter" idx="18" hasCustomPrompt="1"/>
          </p:nvPr>
        </p:nvSpPr>
        <p:spPr>
          <a:xfrm>
            <a:off x="0" y="0"/>
            <a:ext cx="12192000" cy="5723182"/>
          </a:xfrm>
          <a:custGeom>
            <a:avLst/>
            <a:gdLst>
              <a:gd name="connsiteX0" fmla="*/ 0 w 12192000"/>
              <a:gd name="connsiteY0" fmla="*/ 0 h 5723182"/>
              <a:gd name="connsiteX1" fmla="*/ 12192000 w 12192000"/>
              <a:gd name="connsiteY1" fmla="*/ 0 h 5723182"/>
              <a:gd name="connsiteX2" fmla="*/ 12192000 w 12192000"/>
              <a:gd name="connsiteY2" fmla="*/ 5378958 h 5723182"/>
              <a:gd name="connsiteX3" fmla="*/ 8243540 w 12192000"/>
              <a:gd name="connsiteY3" fmla="*/ 5378958 h 5723182"/>
              <a:gd name="connsiteX4" fmla="*/ 7982281 w 12192000"/>
              <a:gd name="connsiteY4" fmla="*/ 5723182 h 5723182"/>
              <a:gd name="connsiteX5" fmla="*/ 0 w 12192000"/>
              <a:gd name="connsiteY5" fmla="*/ 5723182 h 5723182"/>
              <a:gd name="connsiteX6" fmla="*/ 0 w 12192000"/>
              <a:gd name="connsiteY6" fmla="*/ 5378958 h 5723182"/>
              <a:gd name="connsiteX7" fmla="*/ 0 w 12192000"/>
              <a:gd name="connsiteY7" fmla="*/ 5265982 h 572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23182">
                <a:moveTo>
                  <a:pt x="0" y="0"/>
                </a:moveTo>
                <a:lnTo>
                  <a:pt x="12192000" y="0"/>
                </a:lnTo>
                <a:lnTo>
                  <a:pt x="12192000" y="5378958"/>
                </a:lnTo>
                <a:lnTo>
                  <a:pt x="8243540" y="5378958"/>
                </a:lnTo>
                <a:lnTo>
                  <a:pt x="7982281" y="5723182"/>
                </a:lnTo>
                <a:lnTo>
                  <a:pt x="0" y="5723182"/>
                </a:lnTo>
                <a:lnTo>
                  <a:pt x="0" y="5378958"/>
                </a:lnTo>
                <a:lnTo>
                  <a:pt x="0" y="5265982"/>
                </a:lnTo>
                <a:close/>
              </a:path>
            </a:pathLst>
          </a:custGeom>
          <a:solidFill>
            <a:schemeClr val="accent5"/>
          </a:solidFill>
          <a:effectLst>
            <a:outerShdw blurRad="152400" dist="38100" dir="2700000" algn="tl" rotWithShape="0">
              <a:prstClr val="black">
                <a:alpha val="66000"/>
              </a:prstClr>
            </a:outerShdw>
          </a:effectLst>
        </p:spPr>
        <p:txBody>
          <a:bodyPr wrap="square" rtlCol="0">
            <a:noAutofit/>
          </a:bodyPr>
          <a:lstStyle>
            <a:lvl1pPr marL="0" indent="0">
              <a:buNone/>
              <a:defRPr>
                <a:solidFill>
                  <a:schemeClr val="tx1">
                    <a:alpha val="0"/>
                  </a:schemeClr>
                </a:solidFill>
              </a:defRPr>
            </a:lvl1pPr>
          </a:lstStyle>
          <a:p>
            <a:pPr lvl="0" rtl="0"/>
            <a:r>
              <a:rPr lang="it-IT" noProof="0"/>
              <a:t>I</a:t>
            </a:r>
          </a:p>
        </p:txBody>
      </p:sp>
      <p:sp>
        <p:nvSpPr>
          <p:cNvPr id="2" name="Titolo 1">
            <a:extLst>
              <a:ext uri="{FF2B5EF4-FFF2-40B4-BE49-F238E27FC236}">
                <a16:creationId xmlns:a16="http://schemas.microsoft.com/office/drawing/2014/main" id="{2F2E942B-4297-4570-B120-E2ACA52D126E}"/>
              </a:ext>
            </a:extLst>
          </p:cNvPr>
          <p:cNvSpPr>
            <a:spLocks noGrp="1"/>
          </p:cNvSpPr>
          <p:nvPr>
            <p:ph type="title"/>
          </p:nvPr>
        </p:nvSpPr>
        <p:spPr>
          <a:xfrm>
            <a:off x="781049" y="990600"/>
            <a:ext cx="9144000" cy="2590800"/>
          </a:xfrm>
          <a:noFill/>
        </p:spPr>
        <p:txBody>
          <a:bodyPr rtlCol="0" anchor="t">
            <a:normAutofit/>
          </a:bodyPr>
          <a:lstStyle>
            <a:lvl1pPr algn="l">
              <a:defRPr sz="6000">
                <a:solidFill>
                  <a:schemeClr val="bg1"/>
                </a:solidFill>
              </a:defRPr>
            </a:lvl1pPr>
          </a:lstStyle>
          <a:p>
            <a:pPr rtl="0"/>
            <a:r>
              <a:rPr lang="it-IT" noProof="0"/>
              <a:t>Fare clic per modificare lo stile del titolo dello schema</a:t>
            </a:r>
          </a:p>
        </p:txBody>
      </p:sp>
      <p:sp>
        <p:nvSpPr>
          <p:cNvPr id="9" name="Segnaposto testo 16">
            <a:extLst>
              <a:ext uri="{FF2B5EF4-FFF2-40B4-BE49-F238E27FC236}">
                <a16:creationId xmlns:a16="http://schemas.microsoft.com/office/drawing/2014/main" id="{4E78EDD8-13BF-4551-BD7B-C04131A68BC1}"/>
              </a:ext>
              <a:ext uri="{C183D7F6-B498-43B3-948B-1728B52AA6E4}">
                <adec:decorative xmlns:adec="http://schemas.microsoft.com/office/drawing/2017/decorative" val="1"/>
              </a:ext>
            </a:extLst>
          </p:cNvPr>
          <p:cNvSpPr>
            <a:spLocks noGrp="1"/>
          </p:cNvSpPr>
          <p:nvPr>
            <p:ph type="body" sz="quarter" idx="23" hasCustomPrompt="1"/>
          </p:nvPr>
        </p:nvSpPr>
        <p:spPr>
          <a:xfrm>
            <a:off x="0" y="633984"/>
            <a:ext cx="304800" cy="1499616"/>
          </a:xfrm>
          <a:solidFill>
            <a:schemeClr val="bg1"/>
          </a:solidFill>
          <a:effectLst/>
        </p:spPr>
        <p:txBody>
          <a:bodyPr rtlCol="0"/>
          <a:lstStyle>
            <a:lvl1pPr marL="0" indent="0">
              <a:buNone/>
              <a:defRPr>
                <a:solidFill>
                  <a:schemeClr val="tx1">
                    <a:alpha val="0"/>
                  </a:schemeClr>
                </a:solidFill>
              </a:defRPr>
            </a:lvl1pPr>
          </a:lstStyle>
          <a:p>
            <a:pPr lvl="0" rtl="0"/>
            <a:r>
              <a:rPr lang="it-IT" noProof="0"/>
              <a:t>I</a:t>
            </a:r>
          </a:p>
        </p:txBody>
      </p:sp>
      <p:sp>
        <p:nvSpPr>
          <p:cNvPr id="7" name="Segnaposto numero diapositiva 5">
            <a:extLst>
              <a:ext uri="{FF2B5EF4-FFF2-40B4-BE49-F238E27FC236}">
                <a16:creationId xmlns:a16="http://schemas.microsoft.com/office/drawing/2014/main" id="{9EEDA9EB-20CE-4EA1-9720-40FBEB45614B}"/>
              </a:ext>
            </a:extLst>
          </p:cNvPr>
          <p:cNvSpPr>
            <a:spLocks noGrp="1"/>
          </p:cNvSpPr>
          <p:nvPr>
            <p:ph type="sldNum" sz="quarter" idx="4"/>
          </p:nvPr>
        </p:nvSpPr>
        <p:spPr>
          <a:xfrm>
            <a:off x="628788" y="6339840"/>
            <a:ext cx="302281" cy="365760"/>
          </a:xfrm>
          <a:prstGeom prst="rect">
            <a:avLst/>
          </a:prstGeom>
          <a:solidFill>
            <a:schemeClr val="bg1"/>
          </a:solidFill>
          <a:ln>
            <a:solidFill>
              <a:schemeClr val="accent5"/>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it-IT" noProof="0" smtClean="0"/>
              <a:pPr/>
              <a:t>‹N›</a:t>
            </a:fld>
            <a:endParaRPr lang="it-IT" noProof="0"/>
          </a:p>
        </p:txBody>
      </p:sp>
    </p:spTree>
    <p:extLst>
      <p:ext uri="{BB962C8B-B14F-4D97-AF65-F5344CB8AC3E}">
        <p14:creationId xmlns:p14="http://schemas.microsoft.com/office/powerpoint/2010/main" val="10063650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7_Segue">
    <p:spTree>
      <p:nvGrpSpPr>
        <p:cNvPr id="1" name=""/>
        <p:cNvGrpSpPr/>
        <p:nvPr/>
      </p:nvGrpSpPr>
      <p:grpSpPr>
        <a:xfrm>
          <a:off x="0" y="0"/>
          <a:ext cx="0" cy="0"/>
          <a:chOff x="0" y="0"/>
          <a:chExt cx="0" cy="0"/>
        </a:xfrm>
      </p:grpSpPr>
      <p:sp>
        <p:nvSpPr>
          <p:cNvPr id="8" name="Segnaposto immagine 7">
            <a:extLst>
              <a:ext uri="{FF2B5EF4-FFF2-40B4-BE49-F238E27FC236}">
                <a16:creationId xmlns:a16="http://schemas.microsoft.com/office/drawing/2014/main" id="{6E015B08-6C1F-4B1F-8038-D3C209BA0DBC}"/>
              </a:ext>
              <a:ext uri="{C183D7F6-B498-43B3-948B-1728B52AA6E4}">
                <adec:decorative xmlns:adec="http://schemas.microsoft.com/office/drawing/2017/decorative" val="1"/>
              </a:ext>
            </a:extLst>
          </p:cNvPr>
          <p:cNvSpPr>
            <a:spLocks noGrp="1"/>
          </p:cNvSpPr>
          <p:nvPr>
            <p:ph type="pic" sz="quarter" idx="17" hasCustomPrompt="1"/>
          </p:nvPr>
        </p:nvSpPr>
        <p:spPr>
          <a:xfrm>
            <a:off x="0" y="5378958"/>
            <a:ext cx="12191999" cy="1479041"/>
          </a:xfrm>
          <a:custGeom>
            <a:avLst/>
            <a:gdLst>
              <a:gd name="connsiteX0" fmla="*/ 8243540 w 12191999"/>
              <a:gd name="connsiteY0" fmla="*/ 0 h 1479041"/>
              <a:gd name="connsiteX1" fmla="*/ 12191999 w 12191999"/>
              <a:gd name="connsiteY1" fmla="*/ 0 h 1479041"/>
              <a:gd name="connsiteX2" fmla="*/ 12191999 w 12191999"/>
              <a:gd name="connsiteY2" fmla="*/ 1479041 h 1479041"/>
              <a:gd name="connsiteX3" fmla="*/ 0 w 12191999"/>
              <a:gd name="connsiteY3" fmla="*/ 1479041 h 1479041"/>
              <a:gd name="connsiteX4" fmla="*/ 0 w 12191999"/>
              <a:gd name="connsiteY4" fmla="*/ 344224 h 1479041"/>
              <a:gd name="connsiteX5" fmla="*/ 7982281 w 12191999"/>
              <a:gd name="connsiteY5" fmla="*/ 344224 h 147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1479041">
                <a:moveTo>
                  <a:pt x="8243540" y="0"/>
                </a:moveTo>
                <a:lnTo>
                  <a:pt x="12191999" y="0"/>
                </a:lnTo>
                <a:lnTo>
                  <a:pt x="12191999" y="1479041"/>
                </a:lnTo>
                <a:lnTo>
                  <a:pt x="0" y="1479041"/>
                </a:lnTo>
                <a:lnTo>
                  <a:pt x="0" y="344224"/>
                </a:lnTo>
                <a:lnTo>
                  <a:pt x="7982281" y="344224"/>
                </a:lnTo>
                <a:close/>
              </a:path>
            </a:pathLst>
          </a:custGeom>
        </p:spPr>
        <p:txBody>
          <a:bodyPr wrap="square" rtlCol="0" anchor="ctr">
            <a:noAutofit/>
          </a:bodyPr>
          <a:lstStyle>
            <a:lvl1pPr marL="0" indent="0" algn="ctr">
              <a:buNone/>
              <a:defRPr>
                <a:solidFill>
                  <a:schemeClr val="bg1">
                    <a:lumMod val="50000"/>
                  </a:schemeClr>
                </a:solidFill>
              </a:defRPr>
            </a:lvl1pPr>
          </a:lstStyle>
          <a:p>
            <a:pPr rtl="0"/>
            <a:r>
              <a:rPr lang="it-IT" noProof="0"/>
              <a:t>Inserire immagine</a:t>
            </a:r>
          </a:p>
        </p:txBody>
      </p:sp>
      <p:sp>
        <p:nvSpPr>
          <p:cNvPr id="27" name="Segnaposto testo 26">
            <a:extLst>
              <a:ext uri="{FF2B5EF4-FFF2-40B4-BE49-F238E27FC236}">
                <a16:creationId xmlns:a16="http://schemas.microsoft.com/office/drawing/2014/main" id="{A222F077-B5D5-442D-BB60-47BE1094D15F}"/>
              </a:ext>
              <a:ext uri="{C183D7F6-B498-43B3-948B-1728B52AA6E4}">
                <adec:decorative xmlns:adec="http://schemas.microsoft.com/office/drawing/2017/decorative" val="1"/>
              </a:ext>
            </a:extLst>
          </p:cNvPr>
          <p:cNvSpPr>
            <a:spLocks noGrp="1"/>
          </p:cNvSpPr>
          <p:nvPr>
            <p:ph type="body" sz="quarter" idx="18" hasCustomPrompt="1"/>
          </p:nvPr>
        </p:nvSpPr>
        <p:spPr>
          <a:xfrm>
            <a:off x="0" y="0"/>
            <a:ext cx="12192000" cy="5723182"/>
          </a:xfrm>
          <a:custGeom>
            <a:avLst/>
            <a:gdLst>
              <a:gd name="connsiteX0" fmla="*/ 0 w 12192000"/>
              <a:gd name="connsiteY0" fmla="*/ 0 h 5723182"/>
              <a:gd name="connsiteX1" fmla="*/ 12192000 w 12192000"/>
              <a:gd name="connsiteY1" fmla="*/ 0 h 5723182"/>
              <a:gd name="connsiteX2" fmla="*/ 12192000 w 12192000"/>
              <a:gd name="connsiteY2" fmla="*/ 5378958 h 5723182"/>
              <a:gd name="connsiteX3" fmla="*/ 8243540 w 12192000"/>
              <a:gd name="connsiteY3" fmla="*/ 5378958 h 5723182"/>
              <a:gd name="connsiteX4" fmla="*/ 7982281 w 12192000"/>
              <a:gd name="connsiteY4" fmla="*/ 5723182 h 5723182"/>
              <a:gd name="connsiteX5" fmla="*/ 0 w 12192000"/>
              <a:gd name="connsiteY5" fmla="*/ 5723182 h 5723182"/>
              <a:gd name="connsiteX6" fmla="*/ 0 w 12192000"/>
              <a:gd name="connsiteY6" fmla="*/ 5378958 h 5723182"/>
              <a:gd name="connsiteX7" fmla="*/ 0 w 12192000"/>
              <a:gd name="connsiteY7" fmla="*/ 5265982 h 572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23182">
                <a:moveTo>
                  <a:pt x="0" y="0"/>
                </a:moveTo>
                <a:lnTo>
                  <a:pt x="12192000" y="0"/>
                </a:lnTo>
                <a:lnTo>
                  <a:pt x="12192000" y="5378958"/>
                </a:lnTo>
                <a:lnTo>
                  <a:pt x="8243540" y="5378958"/>
                </a:lnTo>
                <a:lnTo>
                  <a:pt x="7982281" y="5723182"/>
                </a:lnTo>
                <a:lnTo>
                  <a:pt x="0" y="5723182"/>
                </a:lnTo>
                <a:lnTo>
                  <a:pt x="0" y="5378958"/>
                </a:lnTo>
                <a:lnTo>
                  <a:pt x="0" y="5265982"/>
                </a:lnTo>
                <a:close/>
              </a:path>
            </a:pathLst>
          </a:custGeom>
          <a:solidFill>
            <a:schemeClr val="accent6"/>
          </a:solidFill>
          <a:effectLst>
            <a:outerShdw blurRad="152400" dist="38100" dir="2700000" algn="tl" rotWithShape="0">
              <a:prstClr val="black">
                <a:alpha val="66000"/>
              </a:prstClr>
            </a:outerShdw>
          </a:effectLst>
        </p:spPr>
        <p:txBody>
          <a:bodyPr wrap="square" rtlCol="0">
            <a:noAutofit/>
          </a:bodyPr>
          <a:lstStyle>
            <a:lvl1pPr marL="0" indent="0">
              <a:buNone/>
              <a:defRPr>
                <a:solidFill>
                  <a:schemeClr val="tx1">
                    <a:alpha val="0"/>
                  </a:schemeClr>
                </a:solidFill>
              </a:defRPr>
            </a:lvl1pPr>
          </a:lstStyle>
          <a:p>
            <a:pPr lvl="0" rtl="0"/>
            <a:r>
              <a:rPr lang="it-IT" noProof="0"/>
              <a:t>I</a:t>
            </a:r>
          </a:p>
        </p:txBody>
      </p:sp>
      <p:sp>
        <p:nvSpPr>
          <p:cNvPr id="2" name="Titolo 1">
            <a:extLst>
              <a:ext uri="{FF2B5EF4-FFF2-40B4-BE49-F238E27FC236}">
                <a16:creationId xmlns:a16="http://schemas.microsoft.com/office/drawing/2014/main" id="{2F2E942B-4297-4570-B120-E2ACA52D126E}"/>
              </a:ext>
            </a:extLst>
          </p:cNvPr>
          <p:cNvSpPr>
            <a:spLocks noGrp="1"/>
          </p:cNvSpPr>
          <p:nvPr>
            <p:ph type="title"/>
          </p:nvPr>
        </p:nvSpPr>
        <p:spPr>
          <a:xfrm>
            <a:off x="781049" y="990600"/>
            <a:ext cx="9144000" cy="2590800"/>
          </a:xfrm>
          <a:noFill/>
        </p:spPr>
        <p:txBody>
          <a:bodyPr rtlCol="0" anchor="t">
            <a:normAutofit/>
          </a:bodyPr>
          <a:lstStyle>
            <a:lvl1pPr algn="l">
              <a:defRPr sz="6000">
                <a:solidFill>
                  <a:schemeClr val="bg1"/>
                </a:solidFill>
              </a:defRPr>
            </a:lvl1pPr>
          </a:lstStyle>
          <a:p>
            <a:pPr rtl="0"/>
            <a:r>
              <a:rPr lang="it-IT" noProof="0"/>
              <a:t>Fare clic per modificare lo stile del titolo dello schema</a:t>
            </a:r>
          </a:p>
        </p:txBody>
      </p:sp>
      <p:sp>
        <p:nvSpPr>
          <p:cNvPr id="9" name="Segnaposto testo 16">
            <a:extLst>
              <a:ext uri="{FF2B5EF4-FFF2-40B4-BE49-F238E27FC236}">
                <a16:creationId xmlns:a16="http://schemas.microsoft.com/office/drawing/2014/main" id="{4E78EDD8-13BF-4551-BD7B-C04131A68BC1}"/>
              </a:ext>
              <a:ext uri="{C183D7F6-B498-43B3-948B-1728B52AA6E4}">
                <adec:decorative xmlns:adec="http://schemas.microsoft.com/office/drawing/2017/decorative" val="1"/>
              </a:ext>
            </a:extLst>
          </p:cNvPr>
          <p:cNvSpPr>
            <a:spLocks noGrp="1"/>
          </p:cNvSpPr>
          <p:nvPr>
            <p:ph type="body" sz="quarter" idx="23" hasCustomPrompt="1"/>
          </p:nvPr>
        </p:nvSpPr>
        <p:spPr>
          <a:xfrm>
            <a:off x="0" y="633984"/>
            <a:ext cx="304800" cy="1499616"/>
          </a:xfrm>
          <a:solidFill>
            <a:schemeClr val="bg1"/>
          </a:solidFill>
          <a:effectLst/>
        </p:spPr>
        <p:txBody>
          <a:bodyPr rtlCol="0"/>
          <a:lstStyle>
            <a:lvl1pPr marL="0" indent="0">
              <a:buNone/>
              <a:defRPr>
                <a:solidFill>
                  <a:schemeClr val="tx1">
                    <a:alpha val="0"/>
                  </a:schemeClr>
                </a:solidFill>
              </a:defRPr>
            </a:lvl1pPr>
          </a:lstStyle>
          <a:p>
            <a:pPr lvl="0" rtl="0"/>
            <a:r>
              <a:rPr lang="it-IT" noProof="0"/>
              <a:t>I</a:t>
            </a:r>
          </a:p>
        </p:txBody>
      </p:sp>
      <p:sp>
        <p:nvSpPr>
          <p:cNvPr id="7" name="Segnaposto numero diapositiva 5">
            <a:extLst>
              <a:ext uri="{FF2B5EF4-FFF2-40B4-BE49-F238E27FC236}">
                <a16:creationId xmlns:a16="http://schemas.microsoft.com/office/drawing/2014/main" id="{80033509-FE6E-46FC-85C8-B777FBA2F1A5}"/>
              </a:ext>
            </a:extLst>
          </p:cNvPr>
          <p:cNvSpPr>
            <a:spLocks noGrp="1"/>
          </p:cNvSpPr>
          <p:nvPr>
            <p:ph type="sldNum" sz="quarter" idx="4"/>
          </p:nvPr>
        </p:nvSpPr>
        <p:spPr>
          <a:xfrm>
            <a:off x="628788" y="6339840"/>
            <a:ext cx="302281" cy="365760"/>
          </a:xfrm>
          <a:prstGeom prst="rect">
            <a:avLst/>
          </a:prstGeom>
          <a:solidFill>
            <a:schemeClr val="bg1"/>
          </a:solidFill>
          <a:ln>
            <a:solidFill>
              <a:schemeClr val="accent6"/>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it-IT" noProof="0" smtClean="0"/>
              <a:pPr/>
              <a:t>‹N›</a:t>
            </a:fld>
            <a:endParaRPr lang="it-IT" noProof="0"/>
          </a:p>
        </p:txBody>
      </p:sp>
    </p:spTree>
    <p:extLst>
      <p:ext uri="{BB962C8B-B14F-4D97-AF65-F5344CB8AC3E}">
        <p14:creationId xmlns:p14="http://schemas.microsoft.com/office/powerpoint/2010/main" val="6438915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Chiudi-grazie 1">
    <p:bg>
      <p:bgPr>
        <a:solidFill>
          <a:schemeClr val="bg1">
            <a:lumMod val="95000"/>
          </a:schemeClr>
        </a:solidFill>
        <a:effectLst/>
      </p:bgPr>
    </p:bg>
    <p:spTree>
      <p:nvGrpSpPr>
        <p:cNvPr id="1" name=""/>
        <p:cNvGrpSpPr/>
        <p:nvPr/>
      </p:nvGrpSpPr>
      <p:grpSpPr>
        <a:xfrm>
          <a:off x="0" y="0"/>
          <a:ext cx="0" cy="0"/>
          <a:chOff x="0" y="0"/>
          <a:chExt cx="0" cy="0"/>
        </a:xfrm>
      </p:grpSpPr>
      <p:sp>
        <p:nvSpPr>
          <p:cNvPr id="53" name="Segnaposto testo 52">
            <a:extLst>
              <a:ext uri="{FF2B5EF4-FFF2-40B4-BE49-F238E27FC236}">
                <a16:creationId xmlns:a16="http://schemas.microsoft.com/office/drawing/2014/main" id="{4016877F-9863-4CBC-B4AF-D4764DBA673B}"/>
              </a:ext>
              <a:ext uri="{C183D7F6-B498-43B3-948B-1728B52AA6E4}">
                <adec:decorative xmlns:adec="http://schemas.microsoft.com/office/drawing/2017/decorative" val="1"/>
              </a:ext>
            </a:extLst>
          </p:cNvPr>
          <p:cNvSpPr>
            <a:spLocks noGrp="1"/>
          </p:cNvSpPr>
          <p:nvPr>
            <p:ph type="body" sz="quarter" idx="14" hasCustomPrompt="1"/>
          </p:nvPr>
        </p:nvSpPr>
        <p:spPr>
          <a:xfrm>
            <a:off x="1181099" y="457200"/>
            <a:ext cx="8128343" cy="6248400"/>
          </a:xfrm>
          <a:custGeom>
            <a:avLst/>
            <a:gdLst>
              <a:gd name="connsiteX0" fmla="*/ 0 w 8128343"/>
              <a:gd name="connsiteY0" fmla="*/ 0 h 6248400"/>
              <a:gd name="connsiteX1" fmla="*/ 8128343 w 8128343"/>
              <a:gd name="connsiteY1" fmla="*/ 0 h 6248400"/>
              <a:gd name="connsiteX2" fmla="*/ 8128343 w 8128343"/>
              <a:gd name="connsiteY2" fmla="*/ 3258609 h 6248400"/>
              <a:gd name="connsiteX3" fmla="*/ 5858354 w 8128343"/>
              <a:gd name="connsiteY3" fmla="*/ 6248400 h 6248400"/>
              <a:gd name="connsiteX4" fmla="*/ 0 w 8128343"/>
              <a:gd name="connsiteY4" fmla="*/ 6248400 h 624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8343" h="6248400">
                <a:moveTo>
                  <a:pt x="0" y="0"/>
                </a:moveTo>
                <a:lnTo>
                  <a:pt x="8128343" y="0"/>
                </a:lnTo>
                <a:lnTo>
                  <a:pt x="8128343" y="3258609"/>
                </a:lnTo>
                <a:lnTo>
                  <a:pt x="5858354" y="6248400"/>
                </a:lnTo>
                <a:lnTo>
                  <a:pt x="0" y="62484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GB" sz="1800" dirty="0">
                <a:solidFill>
                  <a:schemeClr val="lt1">
                    <a:alpha val="0"/>
                  </a:schemeClr>
                </a:solidFill>
              </a:defRPr>
            </a:lvl1pPr>
          </a:lstStyle>
          <a:p>
            <a:pPr marL="0" lvl="0" algn="ctr" rtl="0"/>
            <a:r>
              <a:rPr lang="it-IT" noProof="0"/>
              <a:t>I</a:t>
            </a:r>
          </a:p>
        </p:txBody>
      </p:sp>
      <p:sp>
        <p:nvSpPr>
          <p:cNvPr id="48" name="Figura a mano libera: Forma 47">
            <a:extLst>
              <a:ext uri="{FF2B5EF4-FFF2-40B4-BE49-F238E27FC236}">
                <a16:creationId xmlns:a16="http://schemas.microsoft.com/office/drawing/2014/main" id="{9070D0C4-1F90-4B84-B84E-8285FA0A01B0}"/>
              </a:ext>
            </a:extLst>
          </p:cNvPr>
          <p:cNvSpPr/>
          <p:nvPr userDrawn="1"/>
        </p:nvSpPr>
        <p:spPr>
          <a:xfrm rot="2232448">
            <a:off x="9455741" y="-926244"/>
            <a:ext cx="131438" cy="8710488"/>
          </a:xfrm>
          <a:custGeom>
            <a:avLst/>
            <a:gdLst>
              <a:gd name="connsiteX0" fmla="*/ 0 w 131438"/>
              <a:gd name="connsiteY0" fmla="*/ 99793 h 8710488"/>
              <a:gd name="connsiteX1" fmla="*/ 131438 w 131438"/>
              <a:gd name="connsiteY1" fmla="*/ 0 h 8710488"/>
              <a:gd name="connsiteX2" fmla="*/ 131438 w 131438"/>
              <a:gd name="connsiteY2" fmla="*/ 8610694 h 8710488"/>
              <a:gd name="connsiteX3" fmla="*/ 0 w 131438"/>
              <a:gd name="connsiteY3" fmla="*/ 8710488 h 8710488"/>
            </a:gdLst>
            <a:ahLst/>
            <a:cxnLst>
              <a:cxn ang="0">
                <a:pos x="connsiteX0" y="connsiteY0"/>
              </a:cxn>
              <a:cxn ang="0">
                <a:pos x="connsiteX1" y="connsiteY1"/>
              </a:cxn>
              <a:cxn ang="0">
                <a:pos x="connsiteX2" y="connsiteY2"/>
              </a:cxn>
              <a:cxn ang="0">
                <a:pos x="connsiteX3" y="connsiteY3"/>
              </a:cxn>
            </a:cxnLst>
            <a:rect l="l" t="t" r="r" b="b"/>
            <a:pathLst>
              <a:path w="131438" h="8710488">
                <a:moveTo>
                  <a:pt x="0" y="99793"/>
                </a:moveTo>
                <a:lnTo>
                  <a:pt x="131438" y="0"/>
                </a:lnTo>
                <a:lnTo>
                  <a:pt x="131438" y="8610694"/>
                </a:lnTo>
                <a:lnTo>
                  <a:pt x="0" y="871048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49" name="Figura a mano libera: Forma 48">
            <a:extLst>
              <a:ext uri="{FF2B5EF4-FFF2-40B4-BE49-F238E27FC236}">
                <a16:creationId xmlns:a16="http://schemas.microsoft.com/office/drawing/2014/main" id="{B8546525-A0E6-4238-93BC-5D43C93A450D}"/>
              </a:ext>
              <a:ext uri="{C183D7F6-B498-43B3-948B-1728B52AA6E4}">
                <adec:decorative xmlns:adec="http://schemas.microsoft.com/office/drawing/2017/decorative" val="1"/>
              </a:ext>
            </a:extLst>
          </p:cNvPr>
          <p:cNvSpPr/>
          <p:nvPr userDrawn="1"/>
        </p:nvSpPr>
        <p:spPr>
          <a:xfrm rot="2232448">
            <a:off x="9332817" y="-941780"/>
            <a:ext cx="172357" cy="8741560"/>
          </a:xfrm>
          <a:custGeom>
            <a:avLst/>
            <a:gdLst>
              <a:gd name="connsiteX0" fmla="*/ 172357 w 172357"/>
              <a:gd name="connsiteY0" fmla="*/ 0 h 8741560"/>
              <a:gd name="connsiteX1" fmla="*/ 172357 w 172357"/>
              <a:gd name="connsiteY1" fmla="*/ 8610698 h 8741560"/>
              <a:gd name="connsiteX2" fmla="*/ 0 w 172357"/>
              <a:gd name="connsiteY2" fmla="*/ 8741560 h 8741560"/>
              <a:gd name="connsiteX3" fmla="*/ 0 w 172357"/>
              <a:gd name="connsiteY3" fmla="*/ 130862 h 8741560"/>
            </a:gdLst>
            <a:ahLst/>
            <a:cxnLst>
              <a:cxn ang="0">
                <a:pos x="connsiteX0" y="connsiteY0"/>
              </a:cxn>
              <a:cxn ang="0">
                <a:pos x="connsiteX1" y="connsiteY1"/>
              </a:cxn>
              <a:cxn ang="0">
                <a:pos x="connsiteX2" y="connsiteY2"/>
              </a:cxn>
              <a:cxn ang="0">
                <a:pos x="connsiteX3" y="connsiteY3"/>
              </a:cxn>
            </a:cxnLst>
            <a:rect l="l" t="t" r="r" b="b"/>
            <a:pathLst>
              <a:path w="172357" h="8741560">
                <a:moveTo>
                  <a:pt x="172357" y="0"/>
                </a:moveTo>
                <a:lnTo>
                  <a:pt x="172357" y="8610698"/>
                </a:lnTo>
                <a:lnTo>
                  <a:pt x="0" y="8741560"/>
                </a:lnTo>
                <a:lnTo>
                  <a:pt x="0" y="13086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rtl="0"/>
            <a:endParaRPr lang="it-IT" noProof="0"/>
          </a:p>
        </p:txBody>
      </p:sp>
      <p:sp>
        <p:nvSpPr>
          <p:cNvPr id="17" name="Segnaposto testo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990599" y="304800"/>
            <a:ext cx="8128343" cy="6248400"/>
          </a:xfrm>
          <a:solidFill>
            <a:schemeClr val="bg1"/>
          </a:solidFill>
          <a:effectLst>
            <a:outerShdw blurRad="508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it-IT" noProof="0"/>
              <a:t>I</a:t>
            </a:r>
          </a:p>
        </p:txBody>
      </p:sp>
      <p:sp>
        <p:nvSpPr>
          <p:cNvPr id="2" name="Titolo 1"/>
          <p:cNvSpPr>
            <a:spLocks noGrp="1"/>
          </p:cNvSpPr>
          <p:nvPr>
            <p:ph type="ctrTitle" hasCustomPrompt="1"/>
          </p:nvPr>
        </p:nvSpPr>
        <p:spPr>
          <a:xfrm>
            <a:off x="1378135" y="1219200"/>
            <a:ext cx="7232465" cy="903638"/>
          </a:xfrm>
        </p:spPr>
        <p:txBody>
          <a:bodyPr rtlCol="0" anchor="t">
            <a:normAutofit/>
          </a:bodyPr>
          <a:lstStyle>
            <a:lvl1pPr algn="l">
              <a:defRPr lang="en-US" sz="5000" kern="1200" cap="all" spc="100" baseline="0" dirty="0">
                <a:solidFill>
                  <a:srgbClr val="2C2E52"/>
                </a:solidFill>
                <a:latin typeface="+mj-lt"/>
                <a:ea typeface="+mj-ea"/>
                <a:cs typeface="+mj-cs"/>
              </a:defRPr>
            </a:lvl1pPr>
          </a:lstStyle>
          <a:p>
            <a:pPr rtl="0"/>
            <a:r>
              <a:rPr lang="it-IT" noProof="0"/>
              <a:t>GRAZIE</a:t>
            </a:r>
          </a:p>
        </p:txBody>
      </p:sp>
      <p:sp>
        <p:nvSpPr>
          <p:cNvPr id="33" name="Rettangolo 32">
            <a:extLst>
              <a:ext uri="{FF2B5EF4-FFF2-40B4-BE49-F238E27FC236}">
                <a16:creationId xmlns:a16="http://schemas.microsoft.com/office/drawing/2014/main" id="{E905A207-2310-4F94-86E5-13B4CCC359EC}"/>
              </a:ext>
              <a:ext uri="{C183D7F6-B498-43B3-948B-1728B52AA6E4}">
                <adec:decorative xmlns:adec="http://schemas.microsoft.com/office/drawing/2017/decorative" val="1"/>
              </a:ext>
            </a:extLst>
          </p:cNvPr>
          <p:cNvSpPr/>
          <p:nvPr userDrawn="1"/>
        </p:nvSpPr>
        <p:spPr>
          <a:xfrm rot="5400000" flipV="1">
            <a:off x="1562101" y="-114299"/>
            <a:ext cx="304797" cy="533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rtl="0"/>
            <a:endParaRPr lang="it-IT" noProof="0"/>
          </a:p>
        </p:txBody>
      </p:sp>
      <p:sp>
        <p:nvSpPr>
          <p:cNvPr id="19" name="Segnaposto immagine 18">
            <a:extLst>
              <a:ext uri="{FF2B5EF4-FFF2-40B4-BE49-F238E27FC236}">
                <a16:creationId xmlns:a16="http://schemas.microsoft.com/office/drawing/2014/main" id="{018BFA80-A3BB-4316-BD6E-3E5F6B4D89CF}"/>
              </a:ext>
              <a:ext uri="{C183D7F6-B498-43B3-948B-1728B52AA6E4}">
                <adec:decorative xmlns:adec="http://schemas.microsoft.com/office/drawing/2017/decorative" val="1"/>
              </a:ext>
            </a:extLst>
          </p:cNvPr>
          <p:cNvSpPr>
            <a:spLocks noGrp="1"/>
          </p:cNvSpPr>
          <p:nvPr>
            <p:ph type="pic" sz="quarter" idx="11" hasCustomPrompt="1"/>
          </p:nvPr>
        </p:nvSpPr>
        <p:spPr>
          <a:xfrm>
            <a:off x="7013448" y="34960"/>
            <a:ext cx="5178552" cy="6823040"/>
          </a:xfrm>
          <a:custGeom>
            <a:avLst/>
            <a:gdLst>
              <a:gd name="connsiteX0" fmla="*/ 5178552 w 5178552"/>
              <a:gd name="connsiteY0" fmla="*/ 0 h 6823040"/>
              <a:gd name="connsiteX1" fmla="*/ 5178552 w 5178552"/>
              <a:gd name="connsiteY1" fmla="*/ 6823040 h 6823040"/>
              <a:gd name="connsiteX2" fmla="*/ 1752601 w 5178552"/>
              <a:gd name="connsiteY2" fmla="*/ 6823040 h 6823040"/>
              <a:gd name="connsiteX3" fmla="*/ 0 w 5178552"/>
              <a:gd name="connsiteY3" fmla="*/ 6823040 h 6823040"/>
            </a:gdLst>
            <a:ahLst/>
            <a:cxnLst>
              <a:cxn ang="0">
                <a:pos x="connsiteX0" y="connsiteY0"/>
              </a:cxn>
              <a:cxn ang="0">
                <a:pos x="connsiteX1" y="connsiteY1"/>
              </a:cxn>
              <a:cxn ang="0">
                <a:pos x="connsiteX2" y="connsiteY2"/>
              </a:cxn>
              <a:cxn ang="0">
                <a:pos x="connsiteX3" y="connsiteY3"/>
              </a:cxn>
            </a:cxnLst>
            <a:rect l="l" t="t" r="r" b="b"/>
            <a:pathLst>
              <a:path w="5178552" h="6823040">
                <a:moveTo>
                  <a:pt x="5178552" y="0"/>
                </a:moveTo>
                <a:lnTo>
                  <a:pt x="5178552" y="6823040"/>
                </a:lnTo>
                <a:lnTo>
                  <a:pt x="1752601" y="6823040"/>
                </a:lnTo>
                <a:lnTo>
                  <a:pt x="0" y="6823040"/>
                </a:lnTo>
                <a:close/>
              </a:path>
            </a:pathLst>
          </a:custGeom>
          <a:solidFill>
            <a:schemeClr val="bg1"/>
          </a:solidFill>
        </p:spPr>
        <p:txBody>
          <a:bodyPr wrap="square" rtlCol="0" anchor="ctr">
            <a:noAutofit/>
          </a:bodyPr>
          <a:lstStyle>
            <a:lvl1pPr marL="0" indent="0" algn="ctr">
              <a:buNone/>
              <a:defRPr/>
            </a:lvl1pPr>
          </a:lstStyle>
          <a:p>
            <a:pPr rtl="0"/>
            <a:r>
              <a:rPr lang="it-IT" noProof="0"/>
              <a:t>Inserire immagine</a:t>
            </a:r>
          </a:p>
        </p:txBody>
      </p:sp>
    </p:spTree>
    <p:extLst>
      <p:ext uri="{BB962C8B-B14F-4D97-AF65-F5344CB8AC3E}">
        <p14:creationId xmlns:p14="http://schemas.microsoft.com/office/powerpoint/2010/main" val="39325193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Chiudi-grazie 2">
    <p:spTree>
      <p:nvGrpSpPr>
        <p:cNvPr id="1" name=""/>
        <p:cNvGrpSpPr/>
        <p:nvPr/>
      </p:nvGrpSpPr>
      <p:grpSpPr>
        <a:xfrm>
          <a:off x="0" y="0"/>
          <a:ext cx="0" cy="0"/>
          <a:chOff x="0" y="0"/>
          <a:chExt cx="0" cy="0"/>
        </a:xfrm>
      </p:grpSpPr>
      <p:sp>
        <p:nvSpPr>
          <p:cNvPr id="26" name="Segnaposto immagine 25">
            <a:extLst>
              <a:ext uri="{FF2B5EF4-FFF2-40B4-BE49-F238E27FC236}">
                <a16:creationId xmlns:a16="http://schemas.microsoft.com/office/drawing/2014/main" id="{32EC3EF4-A2D5-4058-977A-74A37AC365BD}"/>
              </a:ext>
              <a:ext uri="{C183D7F6-B498-43B3-948B-1728B52AA6E4}">
                <adec:decorative xmlns:adec="http://schemas.microsoft.com/office/drawing/2017/decorative" val="1"/>
              </a:ext>
            </a:extLst>
          </p:cNvPr>
          <p:cNvSpPr>
            <a:spLocks noGrp="1"/>
          </p:cNvSpPr>
          <p:nvPr>
            <p:ph type="pic" sz="quarter" idx="11"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02525 h 6858000"/>
              <a:gd name="connsiteX3" fmla="*/ 8273508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0"/>
                </a:moveTo>
                <a:lnTo>
                  <a:pt x="12192000" y="0"/>
                </a:lnTo>
                <a:lnTo>
                  <a:pt x="12192000" y="602525"/>
                </a:lnTo>
                <a:lnTo>
                  <a:pt x="8273508" y="6858000"/>
                </a:lnTo>
                <a:lnTo>
                  <a:pt x="0" y="6858000"/>
                </a:lnTo>
                <a:close/>
              </a:path>
            </a:pathLst>
          </a:custGeom>
          <a:solidFill>
            <a:schemeClr val="bg1"/>
          </a:solidFill>
          <a:effectLst>
            <a:outerShdw blurRad="165100" dist="38100" dir="2700000" algn="tl" rotWithShape="0">
              <a:prstClr val="black">
                <a:alpha val="40000"/>
              </a:prstClr>
            </a:outerShdw>
          </a:effectLst>
        </p:spPr>
        <p:txBody>
          <a:bodyPr wrap="square" rtlCol="0" anchor="ctr">
            <a:noAutofit/>
          </a:bodyPr>
          <a:lstStyle>
            <a:lvl1pPr marL="0" indent="0" algn="ctr">
              <a:buNone/>
              <a:defRPr/>
            </a:lvl1pPr>
          </a:lstStyle>
          <a:p>
            <a:pPr rtl="0"/>
            <a:r>
              <a:rPr lang="it-IT" noProof="0"/>
              <a:t>Inserire immagine</a:t>
            </a:r>
          </a:p>
        </p:txBody>
      </p:sp>
      <p:sp>
        <p:nvSpPr>
          <p:cNvPr id="27" name="Segnaposto testo 16">
            <a:extLst>
              <a:ext uri="{FF2B5EF4-FFF2-40B4-BE49-F238E27FC236}">
                <a16:creationId xmlns:a16="http://schemas.microsoft.com/office/drawing/2014/main" id="{4E7C74DD-4244-46B7-8336-30F7151DB21B}"/>
              </a:ext>
              <a:ext uri="{C183D7F6-B498-43B3-948B-1728B52AA6E4}">
                <adec:decorative xmlns:adec="http://schemas.microsoft.com/office/drawing/2017/decorative" val="1"/>
              </a:ext>
            </a:extLst>
          </p:cNvPr>
          <p:cNvSpPr>
            <a:spLocks noGrp="1"/>
          </p:cNvSpPr>
          <p:nvPr>
            <p:ph type="body" sz="quarter" idx="13" hasCustomPrompt="1"/>
          </p:nvPr>
        </p:nvSpPr>
        <p:spPr>
          <a:xfrm rot="10800000" flipH="1" flipV="1">
            <a:off x="8074536" y="3124200"/>
            <a:ext cx="2087678" cy="3270696"/>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it-IT" noProof="0"/>
              <a:t>I</a:t>
            </a:r>
          </a:p>
        </p:txBody>
      </p:sp>
      <p:sp>
        <p:nvSpPr>
          <p:cNvPr id="24" name="Segnaposto testo 23">
            <a:extLst>
              <a:ext uri="{FF2B5EF4-FFF2-40B4-BE49-F238E27FC236}">
                <a16:creationId xmlns:a16="http://schemas.microsoft.com/office/drawing/2014/main" id="{9DC663CF-0C67-4619-B40E-7832C4DA15FE}"/>
              </a:ext>
              <a:ext uri="{C183D7F6-B498-43B3-948B-1728B52AA6E4}">
                <adec:decorative xmlns:adec="http://schemas.microsoft.com/office/drawing/2017/decorative" val="1"/>
              </a:ext>
            </a:extLst>
          </p:cNvPr>
          <p:cNvSpPr>
            <a:spLocks noGrp="1"/>
          </p:cNvSpPr>
          <p:nvPr>
            <p:ph type="body" sz="quarter" idx="15" hasCustomPrompt="1"/>
          </p:nvPr>
        </p:nvSpPr>
        <p:spPr>
          <a:xfrm>
            <a:off x="2190750" y="609600"/>
            <a:ext cx="7810500" cy="5638800"/>
          </a:xfrm>
          <a:custGeom>
            <a:avLst/>
            <a:gdLst>
              <a:gd name="connsiteX0" fmla="*/ 0 w 7810500"/>
              <a:gd name="connsiteY0" fmla="*/ 0 h 5638800"/>
              <a:gd name="connsiteX1" fmla="*/ 7810500 w 7810500"/>
              <a:gd name="connsiteY1" fmla="*/ 0 h 5638800"/>
              <a:gd name="connsiteX2" fmla="*/ 7810500 w 7810500"/>
              <a:gd name="connsiteY2" fmla="*/ 3151512 h 5638800"/>
              <a:gd name="connsiteX3" fmla="*/ 6252438 w 7810500"/>
              <a:gd name="connsiteY3" fmla="*/ 5638800 h 5638800"/>
              <a:gd name="connsiteX4" fmla="*/ 0 w 7810500"/>
              <a:gd name="connsiteY4" fmla="*/ 5638800 h 563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0500" h="5638800">
                <a:moveTo>
                  <a:pt x="0" y="0"/>
                </a:moveTo>
                <a:lnTo>
                  <a:pt x="7810500" y="0"/>
                </a:lnTo>
                <a:lnTo>
                  <a:pt x="7810500" y="3151512"/>
                </a:lnTo>
                <a:lnTo>
                  <a:pt x="6252438" y="5638800"/>
                </a:lnTo>
                <a:lnTo>
                  <a:pt x="0" y="5638800"/>
                </a:lnTo>
                <a:close/>
              </a:path>
            </a:pathLst>
          </a:custGeom>
          <a:solidFill>
            <a:schemeClr val="accent1"/>
          </a:solidFill>
          <a:effectLst>
            <a:outerShdw blurRad="50800" dist="38100" dir="2700000" algn="tl" rotWithShape="0">
              <a:prstClr val="black">
                <a:alpha val="40000"/>
              </a:prstClr>
            </a:outerShdw>
          </a:effectLst>
        </p:spPr>
        <p:txBody>
          <a:bodyPr wrap="square" rtlCol="0">
            <a:noAutofit/>
          </a:bodyPr>
          <a:lstStyle>
            <a:lvl1pPr marL="0" indent="0" algn="ctr">
              <a:buNone/>
              <a:defRPr>
                <a:solidFill>
                  <a:schemeClr val="tx1">
                    <a:alpha val="0"/>
                  </a:schemeClr>
                </a:solidFill>
              </a:defRPr>
            </a:lvl1pPr>
          </a:lstStyle>
          <a:p>
            <a:pPr lvl="0" rtl="0"/>
            <a:r>
              <a:rPr lang="it-IT" noProof="0"/>
              <a:t>I</a:t>
            </a:r>
          </a:p>
        </p:txBody>
      </p:sp>
      <p:sp>
        <p:nvSpPr>
          <p:cNvPr id="2" name="Titolo 1"/>
          <p:cNvSpPr>
            <a:spLocks noGrp="1"/>
          </p:cNvSpPr>
          <p:nvPr>
            <p:ph type="ctrTitle" hasCustomPrompt="1"/>
          </p:nvPr>
        </p:nvSpPr>
        <p:spPr>
          <a:xfrm>
            <a:off x="3163809" y="1905000"/>
            <a:ext cx="5864382" cy="2275238"/>
          </a:xfrm>
        </p:spPr>
        <p:txBody>
          <a:bodyPr rtlCol="0" anchor="ctr">
            <a:normAutofit/>
          </a:bodyPr>
          <a:lstStyle>
            <a:lvl1pPr algn="ctr">
              <a:defRPr lang="en-US" sz="5000" kern="1200" cap="all" spc="100" baseline="0" dirty="0">
                <a:solidFill>
                  <a:schemeClr val="bg1"/>
                </a:solidFill>
                <a:latin typeface="+mj-lt"/>
                <a:ea typeface="+mj-ea"/>
                <a:cs typeface="+mj-cs"/>
              </a:defRPr>
            </a:lvl1pPr>
          </a:lstStyle>
          <a:p>
            <a:pPr rtl="0"/>
            <a:r>
              <a:rPr lang="it-IT" noProof="0"/>
              <a:t>GRAZIE</a:t>
            </a:r>
          </a:p>
        </p:txBody>
      </p:sp>
    </p:spTree>
    <p:extLst>
      <p:ext uri="{BB962C8B-B14F-4D97-AF65-F5344CB8AC3E}">
        <p14:creationId xmlns:p14="http://schemas.microsoft.com/office/powerpoint/2010/main" val="16122032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Chiudi-grazie 3">
    <p:bg>
      <p:bgPr>
        <a:solidFill>
          <a:schemeClr val="bg1">
            <a:lumMod val="95000"/>
          </a:schemeClr>
        </a:solidFill>
        <a:effectLst/>
      </p:bgPr>
    </p:bg>
    <p:spTree>
      <p:nvGrpSpPr>
        <p:cNvPr id="1" name=""/>
        <p:cNvGrpSpPr/>
        <p:nvPr/>
      </p:nvGrpSpPr>
      <p:grpSpPr>
        <a:xfrm>
          <a:off x="0" y="0"/>
          <a:ext cx="0" cy="0"/>
          <a:chOff x="0" y="0"/>
          <a:chExt cx="0" cy="0"/>
        </a:xfrm>
      </p:grpSpPr>
      <p:sp>
        <p:nvSpPr>
          <p:cNvPr id="19" name="Segnaposto immagine 18">
            <a:extLst>
              <a:ext uri="{FF2B5EF4-FFF2-40B4-BE49-F238E27FC236}">
                <a16:creationId xmlns:a16="http://schemas.microsoft.com/office/drawing/2014/main" id="{018BFA80-A3BB-4316-BD6E-3E5F6B4D89CF}"/>
              </a:ext>
              <a:ext uri="{C183D7F6-B498-43B3-948B-1728B52AA6E4}">
                <adec:decorative xmlns:adec="http://schemas.microsoft.com/office/drawing/2017/decorative" val="1"/>
              </a:ext>
            </a:extLst>
          </p:cNvPr>
          <p:cNvSpPr>
            <a:spLocks noGrp="1"/>
          </p:cNvSpPr>
          <p:nvPr>
            <p:ph type="pic" sz="quarter" idx="11" hasCustomPrompt="1"/>
          </p:nvPr>
        </p:nvSpPr>
        <p:spPr>
          <a:xfrm>
            <a:off x="0" y="0"/>
            <a:ext cx="12192000" cy="6858000"/>
          </a:xfrm>
          <a:prstGeom prst="rect">
            <a:avLst/>
          </a:prstGeom>
          <a:solidFill>
            <a:schemeClr val="bg1"/>
          </a:solidFill>
        </p:spPr>
        <p:txBody>
          <a:bodyPr wrap="square" rtlCol="0" anchor="ctr">
            <a:noAutofit/>
          </a:bodyPr>
          <a:lstStyle>
            <a:lvl1pPr marL="0" indent="0" algn="ctr">
              <a:buNone/>
              <a:defRPr/>
            </a:lvl1pPr>
          </a:lstStyle>
          <a:p>
            <a:pPr rtl="0"/>
            <a:r>
              <a:rPr lang="it-IT" noProof="0"/>
              <a:t>Inserire immagine</a:t>
            </a:r>
          </a:p>
        </p:txBody>
      </p:sp>
      <p:sp>
        <p:nvSpPr>
          <p:cNvPr id="7" name="Segnaposto testo 16">
            <a:extLst>
              <a:ext uri="{FF2B5EF4-FFF2-40B4-BE49-F238E27FC236}">
                <a16:creationId xmlns:a16="http://schemas.microsoft.com/office/drawing/2014/main" id="{8F962CE0-5C0C-48F3-A07B-34E33D6704BC}"/>
              </a:ext>
              <a:ext uri="{C183D7F6-B498-43B3-948B-1728B52AA6E4}">
                <adec:decorative xmlns:adec="http://schemas.microsoft.com/office/drawing/2017/decorative" val="1"/>
              </a:ext>
            </a:extLst>
          </p:cNvPr>
          <p:cNvSpPr>
            <a:spLocks noGrp="1"/>
          </p:cNvSpPr>
          <p:nvPr>
            <p:ph type="body" sz="quarter" idx="16" hasCustomPrompt="1"/>
          </p:nvPr>
        </p:nvSpPr>
        <p:spPr>
          <a:xfrm rot="10800000">
            <a:off x="2057400" y="466725"/>
            <a:ext cx="703341" cy="1101901"/>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it-IT" noProof="0"/>
              <a:t>I</a:t>
            </a:r>
          </a:p>
        </p:txBody>
      </p:sp>
      <p:sp>
        <p:nvSpPr>
          <p:cNvPr id="22" name="Segnaposto testo 16">
            <a:extLst>
              <a:ext uri="{FF2B5EF4-FFF2-40B4-BE49-F238E27FC236}">
                <a16:creationId xmlns:a16="http://schemas.microsoft.com/office/drawing/2014/main" id="{654457EF-8A97-4FCA-9870-5095D09BF83E}"/>
              </a:ext>
              <a:ext uri="{C183D7F6-B498-43B3-948B-1728B52AA6E4}">
                <adec:decorative xmlns:adec="http://schemas.microsoft.com/office/drawing/2017/decorative" val="1"/>
              </a:ext>
            </a:extLst>
          </p:cNvPr>
          <p:cNvSpPr>
            <a:spLocks noGrp="1"/>
          </p:cNvSpPr>
          <p:nvPr>
            <p:ph type="body" sz="quarter" idx="13" hasCustomPrompt="1"/>
          </p:nvPr>
        </p:nvSpPr>
        <p:spPr>
          <a:xfrm rot="10800000" flipH="1" flipV="1">
            <a:off x="9067800" y="4648200"/>
            <a:ext cx="1143000" cy="1790700"/>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it-IT" noProof="0"/>
              <a:t>I</a:t>
            </a:r>
          </a:p>
        </p:txBody>
      </p:sp>
      <p:sp>
        <p:nvSpPr>
          <p:cNvPr id="10" name="Segnaposto testo 16">
            <a:extLst>
              <a:ext uri="{FF2B5EF4-FFF2-40B4-BE49-F238E27FC236}">
                <a16:creationId xmlns:a16="http://schemas.microsoft.com/office/drawing/2014/main" id="{0CC06030-90E1-4B3F-AFDF-369354FBFE62}"/>
              </a:ext>
              <a:ext uri="{C183D7F6-B498-43B3-948B-1728B52AA6E4}">
                <adec:decorative xmlns:adec="http://schemas.microsoft.com/office/drawing/2017/decorative" val="1"/>
              </a:ext>
            </a:extLst>
          </p:cNvPr>
          <p:cNvSpPr>
            <a:spLocks noGrp="1"/>
          </p:cNvSpPr>
          <p:nvPr>
            <p:ph type="body" sz="quarter" idx="15" hasCustomPrompt="1"/>
          </p:nvPr>
        </p:nvSpPr>
        <p:spPr>
          <a:xfrm>
            <a:off x="2190750" y="609600"/>
            <a:ext cx="7810500" cy="5638800"/>
          </a:xfrm>
          <a:solidFill>
            <a:schemeClr val="accent1">
              <a:lumMod val="75000"/>
              <a:alpha val="92000"/>
            </a:schemeClr>
          </a:solidFill>
          <a:effectLst/>
        </p:spPr>
        <p:txBody>
          <a:bodyPr rtlCol="0"/>
          <a:lstStyle>
            <a:lvl1pPr marL="0" indent="0" algn="ctr">
              <a:buNone/>
              <a:defRPr>
                <a:solidFill>
                  <a:schemeClr val="tx1">
                    <a:alpha val="0"/>
                  </a:schemeClr>
                </a:solidFill>
              </a:defRPr>
            </a:lvl1pPr>
          </a:lstStyle>
          <a:p>
            <a:pPr lvl="0" rtl="0"/>
            <a:r>
              <a:rPr lang="it-IT" noProof="0"/>
              <a:t>I</a:t>
            </a:r>
          </a:p>
        </p:txBody>
      </p:sp>
      <p:sp>
        <p:nvSpPr>
          <p:cNvPr id="2" name="Titolo 1"/>
          <p:cNvSpPr>
            <a:spLocks noGrp="1"/>
          </p:cNvSpPr>
          <p:nvPr>
            <p:ph type="ctrTitle" hasCustomPrompt="1"/>
          </p:nvPr>
        </p:nvSpPr>
        <p:spPr>
          <a:xfrm>
            <a:off x="3163809" y="1905000"/>
            <a:ext cx="5864382" cy="2275238"/>
          </a:xfrm>
        </p:spPr>
        <p:txBody>
          <a:bodyPr rtlCol="0" anchor="ctr">
            <a:normAutofit/>
          </a:bodyPr>
          <a:lstStyle>
            <a:lvl1pPr algn="ctr">
              <a:defRPr lang="en-US" sz="5000" kern="1200" cap="all" spc="100" baseline="0" dirty="0">
                <a:solidFill>
                  <a:schemeClr val="bg1"/>
                </a:solidFill>
                <a:latin typeface="+mj-lt"/>
                <a:ea typeface="+mj-ea"/>
                <a:cs typeface="+mj-cs"/>
              </a:defRPr>
            </a:lvl1pPr>
          </a:lstStyle>
          <a:p>
            <a:pPr rtl="0"/>
            <a:r>
              <a:rPr lang="it-IT" noProof="0"/>
              <a:t>GRAZIE</a:t>
            </a:r>
          </a:p>
        </p:txBody>
      </p:sp>
    </p:spTree>
    <p:extLst>
      <p:ext uri="{BB962C8B-B14F-4D97-AF65-F5344CB8AC3E}">
        <p14:creationId xmlns:p14="http://schemas.microsoft.com/office/powerpoint/2010/main" val="265348575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Chiudi-grazie 4">
    <p:bg>
      <p:bgPr>
        <a:solidFill>
          <a:schemeClr val="bg1">
            <a:lumMod val="95000"/>
          </a:schemeClr>
        </a:solidFill>
        <a:effectLst/>
      </p:bgPr>
    </p:bg>
    <p:spTree>
      <p:nvGrpSpPr>
        <p:cNvPr id="1" name=""/>
        <p:cNvGrpSpPr/>
        <p:nvPr/>
      </p:nvGrpSpPr>
      <p:grpSpPr>
        <a:xfrm>
          <a:off x="0" y="0"/>
          <a:ext cx="0" cy="0"/>
          <a:chOff x="0" y="0"/>
          <a:chExt cx="0" cy="0"/>
        </a:xfrm>
      </p:grpSpPr>
      <p:sp>
        <p:nvSpPr>
          <p:cNvPr id="22" name="Segnaposto testo 21">
            <a:extLst>
              <a:ext uri="{FF2B5EF4-FFF2-40B4-BE49-F238E27FC236}">
                <a16:creationId xmlns:a16="http://schemas.microsoft.com/office/drawing/2014/main" id="{FC033E0E-968F-40A8-BE78-354499D7F913}"/>
              </a:ext>
              <a:ext uri="{C183D7F6-B498-43B3-948B-1728B52AA6E4}">
                <adec:decorative xmlns:adec="http://schemas.microsoft.com/office/drawing/2017/decorative" val="1"/>
              </a:ext>
            </a:extLst>
          </p:cNvPr>
          <p:cNvSpPr>
            <a:spLocks noGrp="1"/>
          </p:cNvSpPr>
          <p:nvPr>
            <p:ph type="body" sz="quarter" idx="21" hasCustomPrompt="1"/>
          </p:nvPr>
        </p:nvSpPr>
        <p:spPr>
          <a:xfrm rot="19594102" flipH="1">
            <a:off x="584131" y="-142449"/>
            <a:ext cx="1218268" cy="6177109"/>
          </a:xfrm>
          <a:custGeom>
            <a:avLst/>
            <a:gdLst>
              <a:gd name="connsiteX0" fmla="*/ 1114975 w 1218268"/>
              <a:gd name="connsiteY0" fmla="*/ 1688918 h 6177109"/>
              <a:gd name="connsiteX1" fmla="*/ 1114975 w 1218268"/>
              <a:gd name="connsiteY1" fmla="*/ 5441035 h 6177109"/>
              <a:gd name="connsiteX2" fmla="*/ 1218268 w 1218268"/>
              <a:gd name="connsiteY2" fmla="*/ 5372844 h 6177109"/>
              <a:gd name="connsiteX3" fmla="*/ 1218268 w 1218268"/>
              <a:gd name="connsiteY3" fmla="*/ 1845382 h 6177109"/>
              <a:gd name="connsiteX4" fmla="*/ 675740 w 1218268"/>
              <a:gd name="connsiteY4" fmla="*/ 1023583 h 6177109"/>
              <a:gd name="connsiteX5" fmla="*/ 675740 w 1218268"/>
              <a:gd name="connsiteY5" fmla="*/ 5731005 h 6177109"/>
              <a:gd name="connsiteX6" fmla="*/ 951275 w 1218268"/>
              <a:gd name="connsiteY6" fmla="*/ 5549105 h 6177109"/>
              <a:gd name="connsiteX7" fmla="*/ 951275 w 1218268"/>
              <a:gd name="connsiteY7" fmla="*/ 1440952 h 6177109"/>
              <a:gd name="connsiteX8" fmla="*/ 0 w 1218268"/>
              <a:gd name="connsiteY8" fmla="*/ 0 h 6177109"/>
              <a:gd name="connsiteX9" fmla="*/ 0 w 1218268"/>
              <a:gd name="connsiteY9" fmla="*/ 6177109 h 6177109"/>
              <a:gd name="connsiteX10" fmla="*/ 485620 w 1218268"/>
              <a:gd name="connsiteY10" fmla="*/ 5856517 h 6177109"/>
              <a:gd name="connsiteX11" fmla="*/ 485620 w 1218268"/>
              <a:gd name="connsiteY11" fmla="*/ 735597 h 6177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268" h="6177109">
                <a:moveTo>
                  <a:pt x="1114975" y="1688918"/>
                </a:moveTo>
                <a:lnTo>
                  <a:pt x="1114975" y="5441035"/>
                </a:lnTo>
                <a:lnTo>
                  <a:pt x="1218268" y="5372844"/>
                </a:lnTo>
                <a:lnTo>
                  <a:pt x="1218268" y="1845382"/>
                </a:lnTo>
                <a:close/>
                <a:moveTo>
                  <a:pt x="675740" y="1023583"/>
                </a:moveTo>
                <a:lnTo>
                  <a:pt x="675740" y="5731005"/>
                </a:lnTo>
                <a:lnTo>
                  <a:pt x="951275" y="5549105"/>
                </a:lnTo>
                <a:lnTo>
                  <a:pt x="951275" y="1440952"/>
                </a:lnTo>
                <a:close/>
                <a:moveTo>
                  <a:pt x="0" y="0"/>
                </a:moveTo>
                <a:lnTo>
                  <a:pt x="0" y="6177109"/>
                </a:lnTo>
                <a:lnTo>
                  <a:pt x="485620" y="5856517"/>
                </a:lnTo>
                <a:lnTo>
                  <a:pt x="485620" y="735597"/>
                </a:lnTo>
                <a:close/>
              </a:path>
            </a:pathLst>
          </a:custGeom>
          <a:solidFill>
            <a:schemeClr val="bg1"/>
          </a:solidFill>
          <a:effectLst/>
        </p:spPr>
        <p:txBody>
          <a:bodyPr wrap="square" rtlCol="0">
            <a:noAutofit/>
          </a:bodyPr>
          <a:lstStyle>
            <a:lvl1pPr marL="0" indent="0">
              <a:buNone/>
              <a:defRPr>
                <a:solidFill>
                  <a:schemeClr val="tx1">
                    <a:alpha val="0"/>
                  </a:schemeClr>
                </a:solidFill>
              </a:defRPr>
            </a:lvl1pPr>
          </a:lstStyle>
          <a:p>
            <a:pPr lvl="0" rtl="0"/>
            <a:r>
              <a:rPr lang="it-IT" noProof="0"/>
              <a:t>I</a:t>
            </a:r>
          </a:p>
        </p:txBody>
      </p:sp>
      <p:sp>
        <p:nvSpPr>
          <p:cNvPr id="15" name="Segnaposto immagine 14">
            <a:extLst>
              <a:ext uri="{FF2B5EF4-FFF2-40B4-BE49-F238E27FC236}">
                <a16:creationId xmlns:a16="http://schemas.microsoft.com/office/drawing/2014/main" id="{B9454D95-B362-4CB6-B706-EB2022A3342D}"/>
              </a:ext>
              <a:ext uri="{C183D7F6-B498-43B3-948B-1728B52AA6E4}">
                <adec:decorative xmlns:adec="http://schemas.microsoft.com/office/drawing/2017/decorative" val="1"/>
              </a:ext>
            </a:extLst>
          </p:cNvPr>
          <p:cNvSpPr>
            <a:spLocks noGrp="1"/>
          </p:cNvSpPr>
          <p:nvPr>
            <p:ph type="pic" sz="quarter" idx="11" hasCustomPrompt="1"/>
          </p:nvPr>
        </p:nvSpPr>
        <p:spPr>
          <a:xfrm>
            <a:off x="3124200" y="0"/>
            <a:ext cx="9067800" cy="6858000"/>
          </a:xfrm>
          <a:custGeom>
            <a:avLst/>
            <a:gdLst>
              <a:gd name="connsiteX0" fmla="*/ 5205086 w 9067800"/>
              <a:gd name="connsiteY0" fmla="*/ 0 h 6858000"/>
              <a:gd name="connsiteX1" fmla="*/ 6957685 w 9067800"/>
              <a:gd name="connsiteY1" fmla="*/ 0 h 6858000"/>
              <a:gd name="connsiteX2" fmla="*/ 9067800 w 9067800"/>
              <a:gd name="connsiteY2" fmla="*/ 0 h 6858000"/>
              <a:gd name="connsiteX3" fmla="*/ 9067800 w 9067800"/>
              <a:gd name="connsiteY3" fmla="*/ 6827058 h 6858000"/>
              <a:gd name="connsiteX4" fmla="*/ 9044315 w 9067800"/>
              <a:gd name="connsiteY4" fmla="*/ 6858000 h 6858000"/>
              <a:gd name="connsiteX5" fmla="*/ 7291715 w 9067800"/>
              <a:gd name="connsiteY5" fmla="*/ 6858000 h 6858000"/>
              <a:gd name="connsiteX6" fmla="*/ 1752601 w 9067800"/>
              <a:gd name="connsiteY6" fmla="*/ 6858000 h 6858000"/>
              <a:gd name="connsiteX7" fmla="*/ 0 w 90678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67800" h="6858000">
                <a:moveTo>
                  <a:pt x="5205086" y="0"/>
                </a:moveTo>
                <a:lnTo>
                  <a:pt x="6957685" y="0"/>
                </a:lnTo>
                <a:lnTo>
                  <a:pt x="9067800" y="0"/>
                </a:lnTo>
                <a:lnTo>
                  <a:pt x="9067800" y="6827058"/>
                </a:lnTo>
                <a:lnTo>
                  <a:pt x="9044315" y="6858000"/>
                </a:lnTo>
                <a:lnTo>
                  <a:pt x="7291715" y="6858000"/>
                </a:lnTo>
                <a:lnTo>
                  <a:pt x="1752601" y="6858000"/>
                </a:lnTo>
                <a:lnTo>
                  <a:pt x="0" y="6858000"/>
                </a:lnTo>
                <a:close/>
              </a:path>
            </a:pathLst>
          </a:custGeom>
          <a:solidFill>
            <a:schemeClr val="bg1"/>
          </a:solidFill>
        </p:spPr>
        <p:txBody>
          <a:bodyPr wrap="square" rtlCol="0" anchor="ctr">
            <a:noAutofit/>
          </a:bodyPr>
          <a:lstStyle>
            <a:lvl1pPr marL="0" indent="0" algn="ctr">
              <a:buNone/>
              <a:defRPr/>
            </a:lvl1pPr>
          </a:lstStyle>
          <a:p>
            <a:pPr rtl="0"/>
            <a:r>
              <a:rPr lang="it-IT" noProof="0"/>
              <a:t>Inserire immagine</a:t>
            </a:r>
          </a:p>
        </p:txBody>
      </p:sp>
      <p:sp>
        <p:nvSpPr>
          <p:cNvPr id="17" name="Segnaposto testo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533400" y="266700"/>
            <a:ext cx="5105400" cy="6324600"/>
          </a:xfrm>
          <a:solidFill>
            <a:schemeClr val="bg1"/>
          </a:solidFill>
          <a:effectLst>
            <a:outerShdw blurRad="3556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it-IT" noProof="0"/>
              <a:t>I</a:t>
            </a:r>
          </a:p>
        </p:txBody>
      </p:sp>
      <p:sp>
        <p:nvSpPr>
          <p:cNvPr id="2" name="Titolo 1"/>
          <p:cNvSpPr>
            <a:spLocks noGrp="1"/>
          </p:cNvSpPr>
          <p:nvPr>
            <p:ph type="ctrTitle" hasCustomPrompt="1"/>
          </p:nvPr>
        </p:nvSpPr>
        <p:spPr>
          <a:xfrm>
            <a:off x="933450" y="762000"/>
            <a:ext cx="4381500" cy="3429000"/>
          </a:xfrm>
        </p:spPr>
        <p:txBody>
          <a:bodyPr rtlCol="0" anchor="ctr">
            <a:normAutofit/>
          </a:bodyPr>
          <a:lstStyle>
            <a:lvl1pPr algn="ctr">
              <a:defRPr sz="5000" spc="200" baseline="0"/>
            </a:lvl1pPr>
          </a:lstStyle>
          <a:p>
            <a:pPr rtl="0"/>
            <a:r>
              <a:rPr lang="it-IT" noProof="0"/>
              <a:t>GRAZIE</a:t>
            </a:r>
          </a:p>
        </p:txBody>
      </p:sp>
      <p:sp>
        <p:nvSpPr>
          <p:cNvPr id="7" name="Segnaposto testo 16">
            <a:extLst>
              <a:ext uri="{FF2B5EF4-FFF2-40B4-BE49-F238E27FC236}">
                <a16:creationId xmlns:a16="http://schemas.microsoft.com/office/drawing/2014/main" id="{D6D785D2-DAEB-48F3-AB8A-2954F03ACD2B}"/>
              </a:ext>
              <a:ext uri="{C183D7F6-B498-43B3-948B-1728B52AA6E4}">
                <adec:decorative xmlns:adec="http://schemas.microsoft.com/office/drawing/2017/decorative" val="1"/>
              </a:ext>
            </a:extLst>
          </p:cNvPr>
          <p:cNvSpPr>
            <a:spLocks noGrp="1"/>
          </p:cNvSpPr>
          <p:nvPr>
            <p:ph type="body" sz="quarter" idx="13" hasCustomPrompt="1"/>
          </p:nvPr>
        </p:nvSpPr>
        <p:spPr>
          <a:xfrm rot="10800000" flipV="1">
            <a:off x="314325" y="4953000"/>
            <a:ext cx="1143000" cy="1790700"/>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it-IT" noProof="0"/>
              <a:t>I</a:t>
            </a:r>
          </a:p>
        </p:txBody>
      </p:sp>
    </p:spTree>
    <p:extLst>
      <p:ext uri="{BB962C8B-B14F-4D97-AF65-F5344CB8AC3E}">
        <p14:creationId xmlns:p14="http://schemas.microsoft.com/office/powerpoint/2010/main" val="30448034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Chiudi-grazie 5">
    <p:spTree>
      <p:nvGrpSpPr>
        <p:cNvPr id="1" name=""/>
        <p:cNvGrpSpPr/>
        <p:nvPr/>
      </p:nvGrpSpPr>
      <p:grpSpPr>
        <a:xfrm>
          <a:off x="0" y="0"/>
          <a:ext cx="0" cy="0"/>
          <a:chOff x="0" y="0"/>
          <a:chExt cx="0" cy="0"/>
        </a:xfrm>
      </p:grpSpPr>
      <p:sp>
        <p:nvSpPr>
          <p:cNvPr id="11" name="Segnaposto immagine 10">
            <a:extLst>
              <a:ext uri="{FF2B5EF4-FFF2-40B4-BE49-F238E27FC236}">
                <a16:creationId xmlns:a16="http://schemas.microsoft.com/office/drawing/2014/main" id="{A623EB06-2F79-4698-807D-96A58B4F1D71}"/>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6858000"/>
          </a:xfrm>
          <a:custGeom>
            <a:avLst/>
            <a:gdLst>
              <a:gd name="connsiteX0" fmla="*/ 0 w 8329286"/>
              <a:gd name="connsiteY0" fmla="*/ 0 h 6858000"/>
              <a:gd name="connsiteX1" fmla="*/ 8329286 w 8329286"/>
              <a:gd name="connsiteY1" fmla="*/ 0 h 6858000"/>
              <a:gd name="connsiteX2" fmla="*/ 3124200 w 8329286"/>
              <a:gd name="connsiteY2" fmla="*/ 6858000 h 6858000"/>
              <a:gd name="connsiteX3" fmla="*/ 0 w 832928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9286" h="6858000">
                <a:moveTo>
                  <a:pt x="0" y="0"/>
                </a:moveTo>
                <a:lnTo>
                  <a:pt x="8329286" y="0"/>
                </a:lnTo>
                <a:lnTo>
                  <a:pt x="3124200" y="6858000"/>
                </a:lnTo>
                <a:lnTo>
                  <a:pt x="0" y="6858000"/>
                </a:lnTo>
                <a:close/>
              </a:path>
            </a:pathLst>
          </a:custGeom>
          <a:solidFill>
            <a:schemeClr val="bg1"/>
          </a:solidFill>
          <a:effectLst>
            <a:outerShdw blurRad="228600" dist="38100" algn="l" rotWithShape="0">
              <a:prstClr val="black">
                <a:alpha val="40000"/>
              </a:prstClr>
            </a:outerShdw>
          </a:effectLst>
        </p:spPr>
        <p:txBody>
          <a:bodyPr wrap="square" rtlCol="0" anchor="ctr">
            <a:noAutofit/>
          </a:bodyPr>
          <a:lstStyle>
            <a:lvl1pPr marL="0" indent="0" algn="ctr">
              <a:buNone/>
              <a:defRPr/>
            </a:lvl1pPr>
          </a:lstStyle>
          <a:p>
            <a:pPr rtl="0"/>
            <a:r>
              <a:rPr lang="it-IT" noProof="0"/>
              <a:t>Inserire immagine</a:t>
            </a:r>
          </a:p>
        </p:txBody>
      </p:sp>
      <p:sp>
        <p:nvSpPr>
          <p:cNvPr id="17" name="Segnaposto testo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990600" y="609600"/>
            <a:ext cx="4648200" cy="5638800"/>
          </a:xfrm>
          <a:solidFill>
            <a:schemeClr val="bg1"/>
          </a:solidFill>
          <a:effectLst>
            <a:outerShdw blurRad="3556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it-IT" noProof="0"/>
              <a:t>I</a:t>
            </a:r>
          </a:p>
        </p:txBody>
      </p:sp>
      <p:sp>
        <p:nvSpPr>
          <p:cNvPr id="2" name="Titolo 1"/>
          <p:cNvSpPr>
            <a:spLocks noGrp="1"/>
          </p:cNvSpPr>
          <p:nvPr>
            <p:ph type="ctrTitle" hasCustomPrompt="1"/>
          </p:nvPr>
        </p:nvSpPr>
        <p:spPr>
          <a:xfrm>
            <a:off x="1257300" y="1447800"/>
            <a:ext cx="4114800" cy="3962400"/>
          </a:xfrm>
        </p:spPr>
        <p:txBody>
          <a:bodyPr rtlCol="0" anchor="ctr">
            <a:normAutofit/>
          </a:bodyPr>
          <a:lstStyle>
            <a:lvl1pPr algn="ctr">
              <a:defRPr sz="5000" spc="200" baseline="0"/>
            </a:lvl1pPr>
          </a:lstStyle>
          <a:p>
            <a:pPr rtl="0"/>
            <a:r>
              <a:rPr lang="it-IT" noProof="0"/>
              <a:t>GRAZIE</a:t>
            </a:r>
          </a:p>
        </p:txBody>
      </p:sp>
      <p:sp>
        <p:nvSpPr>
          <p:cNvPr id="7" name="Segnaposto testo 16">
            <a:extLst>
              <a:ext uri="{FF2B5EF4-FFF2-40B4-BE49-F238E27FC236}">
                <a16:creationId xmlns:a16="http://schemas.microsoft.com/office/drawing/2014/main" id="{D6D785D2-DAEB-48F3-AB8A-2954F03ACD2B}"/>
              </a:ext>
              <a:ext uri="{C183D7F6-B498-43B3-948B-1728B52AA6E4}">
                <adec:decorative xmlns:adec="http://schemas.microsoft.com/office/drawing/2017/decorative" val="1"/>
              </a:ext>
            </a:extLst>
          </p:cNvPr>
          <p:cNvSpPr>
            <a:spLocks noGrp="1"/>
          </p:cNvSpPr>
          <p:nvPr>
            <p:ph type="body" sz="quarter" idx="13" hasCustomPrompt="1"/>
          </p:nvPr>
        </p:nvSpPr>
        <p:spPr>
          <a:xfrm>
            <a:off x="2705100" y="409575"/>
            <a:ext cx="1219200" cy="400050"/>
          </a:xfrm>
          <a:solidFill>
            <a:schemeClr val="accent2"/>
          </a:solidFill>
          <a:effectLst>
            <a:outerShdw blurRad="508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it-IT" noProof="0"/>
              <a:t>I</a:t>
            </a:r>
          </a:p>
        </p:txBody>
      </p:sp>
      <p:sp>
        <p:nvSpPr>
          <p:cNvPr id="8" name="Segnaposto testo 16">
            <a:extLst>
              <a:ext uri="{FF2B5EF4-FFF2-40B4-BE49-F238E27FC236}">
                <a16:creationId xmlns:a16="http://schemas.microsoft.com/office/drawing/2014/main" id="{BB42ECCE-195D-45F5-94EB-137CEFCFE916}"/>
              </a:ext>
              <a:ext uri="{C183D7F6-B498-43B3-948B-1728B52AA6E4}">
                <adec:decorative xmlns:adec="http://schemas.microsoft.com/office/drawing/2017/decorative" val="1"/>
              </a:ext>
            </a:extLst>
          </p:cNvPr>
          <p:cNvSpPr>
            <a:spLocks noGrp="1"/>
          </p:cNvSpPr>
          <p:nvPr>
            <p:ph type="body" sz="quarter" idx="14" hasCustomPrompt="1"/>
          </p:nvPr>
        </p:nvSpPr>
        <p:spPr>
          <a:xfrm>
            <a:off x="2705100" y="6076950"/>
            <a:ext cx="1219200" cy="400050"/>
          </a:xfrm>
          <a:solidFill>
            <a:schemeClr val="accent2"/>
          </a:solidFill>
          <a:effectLst>
            <a:outerShdw blurRad="50800" dist="38100" dir="18900000" algn="b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it-IT" noProof="0"/>
              <a:t>I</a:t>
            </a:r>
          </a:p>
        </p:txBody>
      </p:sp>
    </p:spTree>
    <p:extLst>
      <p:ext uri="{BB962C8B-B14F-4D97-AF65-F5344CB8AC3E}">
        <p14:creationId xmlns:p14="http://schemas.microsoft.com/office/powerpoint/2010/main" val="1325539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olo diapositiva">
    <p:bg>
      <p:bgPr>
        <a:solidFill>
          <a:schemeClr val="bg1">
            <a:lumMod val="95000"/>
          </a:schemeClr>
        </a:solidFill>
        <a:effectLst/>
      </p:bgPr>
    </p:bg>
    <p:spTree>
      <p:nvGrpSpPr>
        <p:cNvPr id="1" name=""/>
        <p:cNvGrpSpPr/>
        <p:nvPr/>
      </p:nvGrpSpPr>
      <p:grpSpPr>
        <a:xfrm>
          <a:off x="0" y="0"/>
          <a:ext cx="0" cy="0"/>
          <a:chOff x="0" y="0"/>
          <a:chExt cx="0" cy="0"/>
        </a:xfrm>
      </p:grpSpPr>
      <p:sp>
        <p:nvSpPr>
          <p:cNvPr id="22" name="Segnaposto testo 21">
            <a:extLst>
              <a:ext uri="{FF2B5EF4-FFF2-40B4-BE49-F238E27FC236}">
                <a16:creationId xmlns:a16="http://schemas.microsoft.com/office/drawing/2014/main" id="{FC033E0E-968F-40A8-BE78-354499D7F913}"/>
              </a:ext>
              <a:ext uri="{C183D7F6-B498-43B3-948B-1728B52AA6E4}">
                <adec:decorative xmlns:adec="http://schemas.microsoft.com/office/drawing/2017/decorative" val="1"/>
              </a:ext>
            </a:extLst>
          </p:cNvPr>
          <p:cNvSpPr>
            <a:spLocks noGrp="1"/>
          </p:cNvSpPr>
          <p:nvPr>
            <p:ph type="body" sz="quarter" idx="21" hasCustomPrompt="1"/>
          </p:nvPr>
        </p:nvSpPr>
        <p:spPr>
          <a:xfrm rot="19594102" flipH="1">
            <a:off x="584131" y="-142449"/>
            <a:ext cx="1218268" cy="6177109"/>
          </a:xfrm>
          <a:custGeom>
            <a:avLst/>
            <a:gdLst>
              <a:gd name="connsiteX0" fmla="*/ 1114975 w 1218268"/>
              <a:gd name="connsiteY0" fmla="*/ 1688918 h 6177109"/>
              <a:gd name="connsiteX1" fmla="*/ 1114975 w 1218268"/>
              <a:gd name="connsiteY1" fmla="*/ 5441035 h 6177109"/>
              <a:gd name="connsiteX2" fmla="*/ 1218268 w 1218268"/>
              <a:gd name="connsiteY2" fmla="*/ 5372844 h 6177109"/>
              <a:gd name="connsiteX3" fmla="*/ 1218268 w 1218268"/>
              <a:gd name="connsiteY3" fmla="*/ 1845382 h 6177109"/>
              <a:gd name="connsiteX4" fmla="*/ 675740 w 1218268"/>
              <a:gd name="connsiteY4" fmla="*/ 1023583 h 6177109"/>
              <a:gd name="connsiteX5" fmla="*/ 675740 w 1218268"/>
              <a:gd name="connsiteY5" fmla="*/ 5731005 h 6177109"/>
              <a:gd name="connsiteX6" fmla="*/ 951275 w 1218268"/>
              <a:gd name="connsiteY6" fmla="*/ 5549105 h 6177109"/>
              <a:gd name="connsiteX7" fmla="*/ 951275 w 1218268"/>
              <a:gd name="connsiteY7" fmla="*/ 1440952 h 6177109"/>
              <a:gd name="connsiteX8" fmla="*/ 0 w 1218268"/>
              <a:gd name="connsiteY8" fmla="*/ 0 h 6177109"/>
              <a:gd name="connsiteX9" fmla="*/ 0 w 1218268"/>
              <a:gd name="connsiteY9" fmla="*/ 6177109 h 6177109"/>
              <a:gd name="connsiteX10" fmla="*/ 485620 w 1218268"/>
              <a:gd name="connsiteY10" fmla="*/ 5856517 h 6177109"/>
              <a:gd name="connsiteX11" fmla="*/ 485620 w 1218268"/>
              <a:gd name="connsiteY11" fmla="*/ 735597 h 6177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268" h="6177109">
                <a:moveTo>
                  <a:pt x="1114975" y="1688918"/>
                </a:moveTo>
                <a:lnTo>
                  <a:pt x="1114975" y="5441035"/>
                </a:lnTo>
                <a:lnTo>
                  <a:pt x="1218268" y="5372844"/>
                </a:lnTo>
                <a:lnTo>
                  <a:pt x="1218268" y="1845382"/>
                </a:lnTo>
                <a:close/>
                <a:moveTo>
                  <a:pt x="675740" y="1023583"/>
                </a:moveTo>
                <a:lnTo>
                  <a:pt x="675740" y="5731005"/>
                </a:lnTo>
                <a:lnTo>
                  <a:pt x="951275" y="5549105"/>
                </a:lnTo>
                <a:lnTo>
                  <a:pt x="951275" y="1440952"/>
                </a:lnTo>
                <a:close/>
                <a:moveTo>
                  <a:pt x="0" y="0"/>
                </a:moveTo>
                <a:lnTo>
                  <a:pt x="0" y="6177109"/>
                </a:lnTo>
                <a:lnTo>
                  <a:pt x="485620" y="5856517"/>
                </a:lnTo>
                <a:lnTo>
                  <a:pt x="485620" y="735597"/>
                </a:lnTo>
                <a:close/>
              </a:path>
            </a:pathLst>
          </a:custGeom>
          <a:solidFill>
            <a:schemeClr val="bg1"/>
          </a:solidFill>
          <a:effectLst/>
        </p:spPr>
        <p:txBody>
          <a:bodyPr wrap="square" rtlCol="0">
            <a:noAutofit/>
          </a:bodyPr>
          <a:lstStyle>
            <a:lvl1pPr marL="0" indent="0">
              <a:buNone/>
              <a:defRPr>
                <a:solidFill>
                  <a:schemeClr val="tx1">
                    <a:alpha val="0"/>
                  </a:schemeClr>
                </a:solidFill>
              </a:defRPr>
            </a:lvl1pPr>
          </a:lstStyle>
          <a:p>
            <a:pPr lvl="0" rtl="0"/>
            <a:r>
              <a:rPr lang="it-IT" noProof="0"/>
              <a:t>I</a:t>
            </a:r>
          </a:p>
        </p:txBody>
      </p:sp>
      <p:sp>
        <p:nvSpPr>
          <p:cNvPr id="15" name="Segnaposto immagine 14">
            <a:extLst>
              <a:ext uri="{FF2B5EF4-FFF2-40B4-BE49-F238E27FC236}">
                <a16:creationId xmlns:a16="http://schemas.microsoft.com/office/drawing/2014/main" id="{B9454D95-B362-4CB6-B706-EB2022A3342D}"/>
              </a:ext>
              <a:ext uri="{C183D7F6-B498-43B3-948B-1728B52AA6E4}">
                <adec:decorative xmlns:adec="http://schemas.microsoft.com/office/drawing/2017/decorative" val="1"/>
              </a:ext>
            </a:extLst>
          </p:cNvPr>
          <p:cNvSpPr>
            <a:spLocks noGrp="1"/>
          </p:cNvSpPr>
          <p:nvPr>
            <p:ph type="pic" sz="quarter" idx="11" hasCustomPrompt="1"/>
          </p:nvPr>
        </p:nvSpPr>
        <p:spPr>
          <a:xfrm>
            <a:off x="3124200" y="0"/>
            <a:ext cx="9067800" cy="6858000"/>
          </a:xfrm>
          <a:custGeom>
            <a:avLst/>
            <a:gdLst>
              <a:gd name="connsiteX0" fmla="*/ 5205086 w 9067800"/>
              <a:gd name="connsiteY0" fmla="*/ 0 h 6858000"/>
              <a:gd name="connsiteX1" fmla="*/ 6957685 w 9067800"/>
              <a:gd name="connsiteY1" fmla="*/ 0 h 6858000"/>
              <a:gd name="connsiteX2" fmla="*/ 9067800 w 9067800"/>
              <a:gd name="connsiteY2" fmla="*/ 0 h 6858000"/>
              <a:gd name="connsiteX3" fmla="*/ 9067800 w 9067800"/>
              <a:gd name="connsiteY3" fmla="*/ 6827058 h 6858000"/>
              <a:gd name="connsiteX4" fmla="*/ 9044315 w 9067800"/>
              <a:gd name="connsiteY4" fmla="*/ 6858000 h 6858000"/>
              <a:gd name="connsiteX5" fmla="*/ 7291715 w 9067800"/>
              <a:gd name="connsiteY5" fmla="*/ 6858000 h 6858000"/>
              <a:gd name="connsiteX6" fmla="*/ 1752601 w 9067800"/>
              <a:gd name="connsiteY6" fmla="*/ 6858000 h 6858000"/>
              <a:gd name="connsiteX7" fmla="*/ 0 w 90678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67800" h="6858000">
                <a:moveTo>
                  <a:pt x="5205086" y="0"/>
                </a:moveTo>
                <a:lnTo>
                  <a:pt x="6957685" y="0"/>
                </a:lnTo>
                <a:lnTo>
                  <a:pt x="9067800" y="0"/>
                </a:lnTo>
                <a:lnTo>
                  <a:pt x="9067800" y="6827058"/>
                </a:lnTo>
                <a:lnTo>
                  <a:pt x="9044315" y="6858000"/>
                </a:lnTo>
                <a:lnTo>
                  <a:pt x="7291715" y="6858000"/>
                </a:lnTo>
                <a:lnTo>
                  <a:pt x="1752601" y="6858000"/>
                </a:lnTo>
                <a:lnTo>
                  <a:pt x="0" y="6858000"/>
                </a:lnTo>
                <a:close/>
              </a:path>
            </a:pathLst>
          </a:custGeom>
          <a:solidFill>
            <a:schemeClr val="bg1"/>
          </a:solidFill>
        </p:spPr>
        <p:txBody>
          <a:bodyPr wrap="square" rtlCol="0" anchor="ctr">
            <a:noAutofit/>
          </a:bodyPr>
          <a:lstStyle>
            <a:lvl1pPr marL="0" indent="0" algn="ctr">
              <a:buNone/>
              <a:defRPr/>
            </a:lvl1pPr>
          </a:lstStyle>
          <a:p>
            <a:pPr rtl="0"/>
            <a:r>
              <a:rPr lang="it-IT" noProof="0"/>
              <a:t>Inserire immagine</a:t>
            </a:r>
          </a:p>
        </p:txBody>
      </p:sp>
      <p:sp>
        <p:nvSpPr>
          <p:cNvPr id="17" name="Segnaposto testo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533400" y="266700"/>
            <a:ext cx="5105400" cy="6324600"/>
          </a:xfrm>
          <a:solidFill>
            <a:schemeClr val="bg1"/>
          </a:solidFill>
          <a:effectLst>
            <a:outerShdw blurRad="3556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it-IT" noProof="0"/>
              <a:t>I</a:t>
            </a:r>
          </a:p>
        </p:txBody>
      </p:sp>
      <p:sp>
        <p:nvSpPr>
          <p:cNvPr id="2" name="Titolo 1"/>
          <p:cNvSpPr>
            <a:spLocks noGrp="1"/>
          </p:cNvSpPr>
          <p:nvPr>
            <p:ph type="ctrTitle"/>
          </p:nvPr>
        </p:nvSpPr>
        <p:spPr>
          <a:xfrm>
            <a:off x="933450" y="762000"/>
            <a:ext cx="4381500" cy="3429000"/>
          </a:xfrm>
        </p:spPr>
        <p:txBody>
          <a:bodyPr rtlCol="0" anchor="ctr">
            <a:normAutofit/>
          </a:bodyPr>
          <a:lstStyle>
            <a:lvl1pPr algn="ctr">
              <a:defRPr sz="5000" spc="200" baseline="0"/>
            </a:lvl1pPr>
          </a:lstStyle>
          <a:p>
            <a:pPr rtl="0"/>
            <a:r>
              <a:rPr lang="it-IT" noProof="0"/>
              <a:t>Fare clic per modificare lo stile del titolo dello schema</a:t>
            </a:r>
          </a:p>
        </p:txBody>
      </p:sp>
      <p:sp>
        <p:nvSpPr>
          <p:cNvPr id="3" name="Sottotitolo 2"/>
          <p:cNvSpPr>
            <a:spLocks noGrp="1"/>
          </p:cNvSpPr>
          <p:nvPr>
            <p:ph type="subTitle" idx="1"/>
          </p:nvPr>
        </p:nvSpPr>
        <p:spPr>
          <a:xfrm>
            <a:off x="933450" y="4343400"/>
            <a:ext cx="4381500" cy="1355732"/>
          </a:xfrm>
        </p:spPr>
        <p:txBody>
          <a:bodyPr lIns="91440" rIns="91440" rtlCol="0" anchor="t">
            <a:normAutofit/>
          </a:bodyPr>
          <a:lstStyle>
            <a:lvl1pPr marL="0" indent="0" algn="ctr">
              <a:lnSpc>
                <a:spcPct val="100000"/>
              </a:lnSpc>
              <a:spcBef>
                <a:spcPts val="0"/>
              </a:spcBef>
              <a:spcAft>
                <a:spcPts val="0"/>
              </a:spcAft>
              <a:buNone/>
              <a:defRPr sz="16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pPr rtl="0"/>
            <a:r>
              <a:rPr lang="it-IT" noProof="0"/>
              <a:t>Fare clic per modificare lo stile del sottotitolo dello schema</a:t>
            </a:r>
          </a:p>
        </p:txBody>
      </p:sp>
      <p:sp>
        <p:nvSpPr>
          <p:cNvPr id="7" name="Segnaposto testo 16">
            <a:extLst>
              <a:ext uri="{FF2B5EF4-FFF2-40B4-BE49-F238E27FC236}">
                <a16:creationId xmlns:a16="http://schemas.microsoft.com/office/drawing/2014/main" id="{D6D785D2-DAEB-48F3-AB8A-2954F03ACD2B}"/>
              </a:ext>
              <a:ext uri="{C183D7F6-B498-43B3-948B-1728B52AA6E4}">
                <adec:decorative xmlns:adec="http://schemas.microsoft.com/office/drawing/2017/decorative" val="1"/>
              </a:ext>
            </a:extLst>
          </p:cNvPr>
          <p:cNvSpPr>
            <a:spLocks noGrp="1"/>
          </p:cNvSpPr>
          <p:nvPr>
            <p:ph type="body" sz="quarter" idx="13" hasCustomPrompt="1"/>
          </p:nvPr>
        </p:nvSpPr>
        <p:spPr>
          <a:xfrm rot="10800000" flipV="1">
            <a:off x="314325" y="4953000"/>
            <a:ext cx="1143000" cy="1790700"/>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it-IT" noProof="0"/>
              <a:t>I</a:t>
            </a:r>
          </a:p>
        </p:txBody>
      </p:sp>
    </p:spTree>
    <p:extLst>
      <p:ext uri="{BB962C8B-B14F-4D97-AF65-F5344CB8AC3E}">
        <p14:creationId xmlns:p14="http://schemas.microsoft.com/office/powerpoint/2010/main" val="104992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_Titolo diapositiva">
    <p:spTree>
      <p:nvGrpSpPr>
        <p:cNvPr id="1" name=""/>
        <p:cNvGrpSpPr/>
        <p:nvPr/>
      </p:nvGrpSpPr>
      <p:grpSpPr>
        <a:xfrm>
          <a:off x="0" y="0"/>
          <a:ext cx="0" cy="0"/>
          <a:chOff x="0" y="0"/>
          <a:chExt cx="0" cy="0"/>
        </a:xfrm>
      </p:grpSpPr>
      <p:sp>
        <p:nvSpPr>
          <p:cNvPr id="11" name="Segnaposto immagine 10">
            <a:extLst>
              <a:ext uri="{FF2B5EF4-FFF2-40B4-BE49-F238E27FC236}">
                <a16:creationId xmlns:a16="http://schemas.microsoft.com/office/drawing/2014/main" id="{A623EB06-2F79-4698-807D-96A58B4F1D71}"/>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6858000"/>
          </a:xfrm>
          <a:custGeom>
            <a:avLst/>
            <a:gdLst>
              <a:gd name="connsiteX0" fmla="*/ 0 w 8329286"/>
              <a:gd name="connsiteY0" fmla="*/ 0 h 6858000"/>
              <a:gd name="connsiteX1" fmla="*/ 8329286 w 8329286"/>
              <a:gd name="connsiteY1" fmla="*/ 0 h 6858000"/>
              <a:gd name="connsiteX2" fmla="*/ 3124200 w 8329286"/>
              <a:gd name="connsiteY2" fmla="*/ 6858000 h 6858000"/>
              <a:gd name="connsiteX3" fmla="*/ 0 w 832928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9286" h="6858000">
                <a:moveTo>
                  <a:pt x="0" y="0"/>
                </a:moveTo>
                <a:lnTo>
                  <a:pt x="8329286" y="0"/>
                </a:lnTo>
                <a:lnTo>
                  <a:pt x="3124200" y="6858000"/>
                </a:lnTo>
                <a:lnTo>
                  <a:pt x="0" y="6858000"/>
                </a:lnTo>
                <a:close/>
              </a:path>
            </a:pathLst>
          </a:custGeom>
          <a:solidFill>
            <a:schemeClr val="bg1"/>
          </a:solidFill>
          <a:effectLst>
            <a:outerShdw blurRad="228600" dist="38100" algn="l" rotWithShape="0">
              <a:prstClr val="black">
                <a:alpha val="40000"/>
              </a:prstClr>
            </a:outerShdw>
          </a:effectLst>
        </p:spPr>
        <p:txBody>
          <a:bodyPr wrap="square" rtlCol="0" anchor="ctr">
            <a:noAutofit/>
          </a:bodyPr>
          <a:lstStyle>
            <a:lvl1pPr marL="0" indent="0" algn="ctr">
              <a:buNone/>
              <a:defRPr/>
            </a:lvl1pPr>
          </a:lstStyle>
          <a:p>
            <a:pPr rtl="0"/>
            <a:r>
              <a:rPr lang="it-IT" noProof="0"/>
              <a:t>Inserire immagine</a:t>
            </a:r>
          </a:p>
        </p:txBody>
      </p:sp>
      <p:sp>
        <p:nvSpPr>
          <p:cNvPr id="17" name="Segnaposto testo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990600" y="609600"/>
            <a:ext cx="4648200" cy="5638800"/>
          </a:xfrm>
          <a:solidFill>
            <a:schemeClr val="bg1"/>
          </a:solidFill>
          <a:effectLst>
            <a:outerShdw blurRad="3556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it-IT" noProof="0"/>
              <a:t>I</a:t>
            </a:r>
          </a:p>
        </p:txBody>
      </p:sp>
      <p:sp>
        <p:nvSpPr>
          <p:cNvPr id="2" name="Titolo 1"/>
          <p:cNvSpPr>
            <a:spLocks noGrp="1"/>
          </p:cNvSpPr>
          <p:nvPr>
            <p:ph type="ctrTitle"/>
          </p:nvPr>
        </p:nvSpPr>
        <p:spPr>
          <a:xfrm>
            <a:off x="1257300" y="1447800"/>
            <a:ext cx="4114800" cy="3962400"/>
          </a:xfrm>
        </p:spPr>
        <p:txBody>
          <a:bodyPr rtlCol="0" anchor="ctr">
            <a:normAutofit/>
          </a:bodyPr>
          <a:lstStyle>
            <a:lvl1pPr algn="ctr">
              <a:defRPr sz="5000" spc="200" baseline="0"/>
            </a:lvl1pPr>
          </a:lstStyle>
          <a:p>
            <a:pPr rtl="0"/>
            <a:r>
              <a:rPr lang="it-IT" noProof="0"/>
              <a:t>Fare clic per modificare lo stile del titolo dello schema</a:t>
            </a:r>
          </a:p>
        </p:txBody>
      </p:sp>
      <p:sp>
        <p:nvSpPr>
          <p:cNvPr id="3" name="Sottotitolo 2"/>
          <p:cNvSpPr>
            <a:spLocks noGrp="1"/>
          </p:cNvSpPr>
          <p:nvPr>
            <p:ph type="subTitle" idx="1"/>
          </p:nvPr>
        </p:nvSpPr>
        <p:spPr>
          <a:xfrm>
            <a:off x="6057900" y="4495801"/>
            <a:ext cx="4876800" cy="609600"/>
          </a:xfrm>
        </p:spPr>
        <p:txBody>
          <a:bodyPr lIns="91440" rIns="91440" rtlCol="0" anchor="ctr">
            <a:normAutofit/>
          </a:bodyPr>
          <a:lstStyle>
            <a:lvl1pPr marL="0" indent="0" algn="l">
              <a:lnSpc>
                <a:spcPct val="100000"/>
              </a:lnSpc>
              <a:spcBef>
                <a:spcPts val="0"/>
              </a:spcBef>
              <a:spcAft>
                <a:spcPts val="0"/>
              </a:spcAft>
              <a:buNone/>
              <a:defRPr sz="16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pPr rtl="0"/>
            <a:r>
              <a:rPr lang="it-IT" noProof="0"/>
              <a:t>Fare clic per modificare lo stile del sottotitolo dello schema</a:t>
            </a:r>
          </a:p>
        </p:txBody>
      </p:sp>
      <p:sp>
        <p:nvSpPr>
          <p:cNvPr id="7" name="Segnaposto testo 16">
            <a:extLst>
              <a:ext uri="{FF2B5EF4-FFF2-40B4-BE49-F238E27FC236}">
                <a16:creationId xmlns:a16="http://schemas.microsoft.com/office/drawing/2014/main" id="{D6D785D2-DAEB-48F3-AB8A-2954F03ACD2B}"/>
              </a:ext>
              <a:ext uri="{C183D7F6-B498-43B3-948B-1728B52AA6E4}">
                <adec:decorative xmlns:adec="http://schemas.microsoft.com/office/drawing/2017/decorative" val="1"/>
              </a:ext>
            </a:extLst>
          </p:cNvPr>
          <p:cNvSpPr>
            <a:spLocks noGrp="1"/>
          </p:cNvSpPr>
          <p:nvPr>
            <p:ph type="body" sz="quarter" idx="13" hasCustomPrompt="1"/>
          </p:nvPr>
        </p:nvSpPr>
        <p:spPr>
          <a:xfrm>
            <a:off x="2705100" y="409575"/>
            <a:ext cx="1219200" cy="400050"/>
          </a:xfrm>
          <a:solidFill>
            <a:schemeClr val="accent2"/>
          </a:solidFill>
          <a:effectLst>
            <a:outerShdw blurRad="508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it-IT" noProof="0"/>
              <a:t>I</a:t>
            </a:r>
          </a:p>
        </p:txBody>
      </p:sp>
      <p:sp>
        <p:nvSpPr>
          <p:cNvPr id="8" name="Segnaposto testo 16">
            <a:extLst>
              <a:ext uri="{FF2B5EF4-FFF2-40B4-BE49-F238E27FC236}">
                <a16:creationId xmlns:a16="http://schemas.microsoft.com/office/drawing/2014/main" id="{BB42ECCE-195D-45F5-94EB-137CEFCFE916}"/>
              </a:ext>
              <a:ext uri="{C183D7F6-B498-43B3-948B-1728B52AA6E4}">
                <adec:decorative xmlns:adec="http://schemas.microsoft.com/office/drawing/2017/decorative" val="1"/>
              </a:ext>
            </a:extLst>
          </p:cNvPr>
          <p:cNvSpPr>
            <a:spLocks noGrp="1"/>
          </p:cNvSpPr>
          <p:nvPr>
            <p:ph type="body" sz="quarter" idx="14" hasCustomPrompt="1"/>
          </p:nvPr>
        </p:nvSpPr>
        <p:spPr>
          <a:xfrm>
            <a:off x="2705100" y="6076950"/>
            <a:ext cx="1219200" cy="400050"/>
          </a:xfrm>
          <a:solidFill>
            <a:schemeClr val="accent2"/>
          </a:solidFill>
          <a:effectLst>
            <a:outerShdw blurRad="50800" dist="38100" dir="18900000" algn="b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it-IT" noProof="0"/>
              <a:t>I</a:t>
            </a:r>
          </a:p>
        </p:txBody>
      </p:sp>
    </p:spTree>
    <p:extLst>
      <p:ext uri="{BB962C8B-B14F-4D97-AF65-F5344CB8AC3E}">
        <p14:creationId xmlns:p14="http://schemas.microsoft.com/office/powerpoint/2010/main" val="2601318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olo e contenuto">
    <p:spTree>
      <p:nvGrpSpPr>
        <p:cNvPr id="1" name=""/>
        <p:cNvGrpSpPr/>
        <p:nvPr/>
      </p:nvGrpSpPr>
      <p:grpSpPr>
        <a:xfrm>
          <a:off x="0" y="0"/>
          <a:ext cx="0" cy="0"/>
          <a:chOff x="0" y="0"/>
          <a:chExt cx="0" cy="0"/>
        </a:xfrm>
      </p:grpSpPr>
      <p:sp>
        <p:nvSpPr>
          <p:cNvPr id="11" name="Rettangolo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2" name="Titolo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1447800"/>
          </a:xfrm>
        </p:spPr>
        <p:txBody>
          <a:bodyPr rtlCol="0" anchor="t">
            <a:normAutofit/>
          </a:bodyPr>
          <a:lstStyle>
            <a:lvl1pPr>
              <a:lnSpc>
                <a:spcPct val="100000"/>
              </a:lnSpc>
              <a:defRPr sz="4000" b="0">
                <a:latin typeface="+mj-lt"/>
              </a:defRPr>
            </a:lvl1pPr>
          </a:lstStyle>
          <a:p>
            <a:pPr rtl="0"/>
            <a:r>
              <a:rPr lang="it-IT" noProof="0"/>
              <a:t>Fare clic per modificare lo stile del titolo dello schema</a:t>
            </a:r>
          </a:p>
        </p:txBody>
      </p:sp>
      <p:sp>
        <p:nvSpPr>
          <p:cNvPr id="7" name="Segnaposto contenuto 6">
            <a:extLst>
              <a:ext uri="{FF2B5EF4-FFF2-40B4-BE49-F238E27FC236}">
                <a16:creationId xmlns:a16="http://schemas.microsoft.com/office/drawing/2014/main" id="{35FB90DC-1879-4B22-883B-7444D1A858EC}"/>
              </a:ext>
            </a:extLst>
          </p:cNvPr>
          <p:cNvSpPr>
            <a:spLocks noGrp="1"/>
          </p:cNvSpPr>
          <p:nvPr>
            <p:ph sz="quarter" idx="13" hasCustomPrompt="1"/>
          </p:nvPr>
        </p:nvSpPr>
        <p:spPr>
          <a:xfrm>
            <a:off x="548640" y="2667000"/>
            <a:ext cx="10288693" cy="3660648"/>
          </a:xfrm>
        </p:spPr>
        <p:txBody>
          <a:bodyPr lIns="91440" rIns="91440" rtlCol="0"/>
          <a:lstStyle/>
          <a:p>
            <a:pPr lvl="0" rtl="0"/>
            <a:r>
              <a:rPr lang="it-IT" noProof="0"/>
              <a:t>Fare clic per modificare lo stile del titolo</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10" name="Segnaposto immagine 9">
            <a:extLst>
              <a:ext uri="{FF2B5EF4-FFF2-40B4-BE49-F238E27FC236}">
                <a16:creationId xmlns:a16="http://schemas.microsoft.com/office/drawing/2014/main" id="{B1F422E5-0916-42D9-AC79-50E4FC133F3D}"/>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bg1"/>
          </a:solidFill>
          <a:effectLst>
            <a:outerShdw blurRad="50800" dist="38100" dir="5400000" algn="t" rotWithShape="0">
              <a:prstClr val="black">
                <a:alpha val="40000"/>
              </a:prstClr>
            </a:outerShdw>
          </a:effectLst>
        </p:spPr>
        <p:txBody>
          <a:bodyPr wrap="square" rtlCol="0" anchor="ctr">
            <a:noAutofit/>
          </a:bodyPr>
          <a:lstStyle>
            <a:lvl1pPr marL="0" indent="0" algn="ctr">
              <a:buNone/>
              <a:defRPr sz="1600">
                <a:solidFill>
                  <a:schemeClr val="bg1">
                    <a:lumMod val="75000"/>
                  </a:schemeClr>
                </a:solidFill>
              </a:defRPr>
            </a:lvl1pPr>
          </a:lstStyle>
          <a:p>
            <a:pPr rtl="0"/>
            <a:r>
              <a:rPr lang="it-IT" noProof="0"/>
              <a:t>Inserire immagine</a:t>
            </a:r>
          </a:p>
        </p:txBody>
      </p:sp>
      <p:sp>
        <p:nvSpPr>
          <p:cNvPr id="14" name="Segnaposto numero diapositiva 5">
            <a:extLst>
              <a:ext uri="{FF2B5EF4-FFF2-40B4-BE49-F238E27FC236}">
                <a16:creationId xmlns:a16="http://schemas.microsoft.com/office/drawing/2014/main" id="{0621E917-505B-493E-99EE-2E57CB3327C6}"/>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it-IT" noProof="0" smtClean="0"/>
              <a:pPr/>
              <a:t>‹N›</a:t>
            </a:fld>
            <a:endParaRPr lang="it-IT" noProof="0"/>
          </a:p>
        </p:txBody>
      </p:sp>
    </p:spTree>
    <p:extLst>
      <p:ext uri="{BB962C8B-B14F-4D97-AF65-F5344CB8AC3E}">
        <p14:creationId xmlns:p14="http://schemas.microsoft.com/office/powerpoint/2010/main" val="792466477"/>
      </p:ext>
    </p:extLst>
  </p:cSld>
  <p:clrMapOvr>
    <a:masterClrMapping/>
  </p:clrMapOvr>
  <p:extLst>
    <p:ext uri="{DCECCB84-F9BA-43D5-87BE-67443E8EF086}">
      <p15:sldGuideLst xmlns:p15="http://schemas.microsoft.com/office/powerpoint/2012/main">
        <p15:guide id="1" orient="horz" pos="2160" userDrawn="1">
          <p15:clr>
            <a:srgbClr val="FBAE40"/>
          </p15:clr>
        </p15:guide>
        <p15:guide id="2" orient="horz" pos="72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olo emfasi sottotitolo e contenuto">
    <p:spTree>
      <p:nvGrpSpPr>
        <p:cNvPr id="1" name=""/>
        <p:cNvGrpSpPr/>
        <p:nvPr/>
      </p:nvGrpSpPr>
      <p:grpSpPr>
        <a:xfrm>
          <a:off x="0" y="0"/>
          <a:ext cx="0" cy="0"/>
          <a:chOff x="0" y="0"/>
          <a:chExt cx="0" cy="0"/>
        </a:xfrm>
      </p:grpSpPr>
      <p:sp>
        <p:nvSpPr>
          <p:cNvPr id="11" name="Rettangolo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2" name="Titolo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rtlCol="0" anchor="t">
            <a:normAutofit/>
          </a:bodyPr>
          <a:lstStyle>
            <a:lvl1pPr>
              <a:lnSpc>
                <a:spcPct val="100000"/>
              </a:lnSpc>
              <a:defRPr sz="4000" b="0">
                <a:latin typeface="+mj-lt"/>
              </a:defRPr>
            </a:lvl1pPr>
          </a:lstStyle>
          <a:p>
            <a:pPr rtl="0"/>
            <a:r>
              <a:rPr lang="it-IT" noProof="0"/>
              <a:t>Fare clic per modificare lo stile del titolo dello schema</a:t>
            </a:r>
          </a:p>
        </p:txBody>
      </p:sp>
      <p:sp>
        <p:nvSpPr>
          <p:cNvPr id="7" name="Segnaposto contenuto 6">
            <a:extLst>
              <a:ext uri="{FF2B5EF4-FFF2-40B4-BE49-F238E27FC236}">
                <a16:creationId xmlns:a16="http://schemas.microsoft.com/office/drawing/2014/main" id="{35FB90DC-1879-4B22-883B-7444D1A858EC}"/>
              </a:ext>
            </a:extLst>
          </p:cNvPr>
          <p:cNvSpPr>
            <a:spLocks noGrp="1"/>
          </p:cNvSpPr>
          <p:nvPr>
            <p:ph sz="quarter" idx="13" hasCustomPrompt="1"/>
          </p:nvPr>
        </p:nvSpPr>
        <p:spPr>
          <a:xfrm>
            <a:off x="548640" y="2667000"/>
            <a:ext cx="10288693" cy="3660648"/>
          </a:xfrm>
        </p:spPr>
        <p:txBody>
          <a:bodyPr lIns="91440" rIns="91440" rtlCol="0"/>
          <a:lstStyle/>
          <a:p>
            <a:pPr lvl="0" rtl="0"/>
            <a:r>
              <a:rPr lang="it-IT" noProof="0"/>
              <a:t>Fare clic per modificare lo stile del titolo</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10" name="Segnaposto immagine 9">
            <a:extLst>
              <a:ext uri="{FF2B5EF4-FFF2-40B4-BE49-F238E27FC236}">
                <a16:creationId xmlns:a16="http://schemas.microsoft.com/office/drawing/2014/main" id="{B1F422E5-0916-42D9-AC79-50E4FC133F3D}"/>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bg1"/>
          </a:solidFill>
          <a:effectLst>
            <a:outerShdw blurRad="50800" dist="38100" dir="5400000" algn="t" rotWithShape="0">
              <a:prstClr val="black">
                <a:alpha val="40000"/>
              </a:prstClr>
            </a:outerShdw>
          </a:effectLst>
        </p:spPr>
        <p:txBody>
          <a:bodyPr wrap="square" rtlCol="0" anchor="ctr">
            <a:noAutofit/>
          </a:bodyPr>
          <a:lstStyle>
            <a:lvl1pPr marL="0" indent="0" algn="ctr">
              <a:buNone/>
              <a:defRPr sz="1600">
                <a:solidFill>
                  <a:schemeClr val="bg1">
                    <a:lumMod val="75000"/>
                  </a:schemeClr>
                </a:solidFill>
              </a:defRPr>
            </a:lvl1pPr>
          </a:lstStyle>
          <a:p>
            <a:pPr rtl="0"/>
            <a:r>
              <a:rPr lang="it-IT" noProof="0"/>
              <a:t>Inserire immagine</a:t>
            </a:r>
          </a:p>
        </p:txBody>
      </p:sp>
      <p:sp>
        <p:nvSpPr>
          <p:cNvPr id="8" name="Segnaposto testo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1" y="1676400"/>
            <a:ext cx="10837333" cy="424732"/>
          </a:xfrm>
          <a:solidFill>
            <a:schemeClr val="accent1"/>
          </a:solidFill>
        </p:spPr>
        <p:txBody>
          <a:bodyPr wrap="square" lIns="640080" rIns="91440" rtlCol="0">
            <a:spAutoFit/>
          </a:bodyPr>
          <a:lstStyle>
            <a:lvl1pPr marL="0" indent="0">
              <a:buNone/>
              <a:defRPr sz="2400" b="0">
                <a:solidFill>
                  <a:schemeClr val="bg1"/>
                </a:solidFill>
              </a:defRPr>
            </a:lvl1pPr>
          </a:lstStyle>
          <a:p>
            <a:pPr lvl="0" rtl="0"/>
            <a:r>
              <a:rPr lang="it-IT" noProof="0"/>
              <a:t>Inserire testo aggiuntivo </a:t>
            </a:r>
          </a:p>
        </p:txBody>
      </p:sp>
      <p:sp>
        <p:nvSpPr>
          <p:cNvPr id="13" name="Segnaposto numero diapositiva 5">
            <a:extLst>
              <a:ext uri="{FF2B5EF4-FFF2-40B4-BE49-F238E27FC236}">
                <a16:creationId xmlns:a16="http://schemas.microsoft.com/office/drawing/2014/main" id="{08E95652-9528-4150-8049-C40C3BB1BB08}"/>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it-IT" noProof="0" smtClean="0"/>
              <a:pPr/>
              <a:t>‹N›</a:t>
            </a:fld>
            <a:endParaRPr lang="it-IT" noProof="0"/>
          </a:p>
        </p:txBody>
      </p:sp>
    </p:spTree>
    <p:extLst>
      <p:ext uri="{BB962C8B-B14F-4D97-AF65-F5344CB8AC3E}">
        <p14:creationId xmlns:p14="http://schemas.microsoft.com/office/powerpoint/2010/main" val="1305947646"/>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heme" Target="../theme/theme1.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548640" y="548640"/>
            <a:ext cx="11106150" cy="1499616"/>
          </a:xfrm>
          <a:prstGeom prst="rect">
            <a:avLst/>
          </a:prstGeom>
        </p:spPr>
        <p:txBody>
          <a:bodyPr vert="horz" lIns="91440" tIns="45720" rIns="91440" bIns="45720" rtlCol="0" anchor="ctr">
            <a:normAutofit/>
          </a:bodyPr>
          <a:lstStyle/>
          <a:p>
            <a:pPr rtl="0"/>
            <a:r>
              <a:rPr lang="it-IT" noProof="0"/>
              <a:t>Fare clic per modificare lo stile del titolo dello schema</a:t>
            </a:r>
          </a:p>
        </p:txBody>
      </p:sp>
      <p:sp>
        <p:nvSpPr>
          <p:cNvPr id="3" name="Segnaposto testo 2"/>
          <p:cNvSpPr>
            <a:spLocks noGrp="1"/>
          </p:cNvSpPr>
          <p:nvPr>
            <p:ph type="body" idx="1"/>
          </p:nvPr>
        </p:nvSpPr>
        <p:spPr>
          <a:xfrm>
            <a:off x="548640" y="2103120"/>
            <a:ext cx="11106150" cy="4221480"/>
          </a:xfrm>
          <a:prstGeom prst="rect">
            <a:avLst/>
          </a:prstGeom>
        </p:spPr>
        <p:txBody>
          <a:bodyPr vert="horz" lIns="45720" tIns="45720" rIns="45720" bIns="45720" rtlCol="0">
            <a:normAutofit/>
          </a:body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Tree>
    <p:extLst>
      <p:ext uri="{BB962C8B-B14F-4D97-AF65-F5344CB8AC3E}">
        <p14:creationId xmlns:p14="http://schemas.microsoft.com/office/powerpoint/2010/main" val="3424938679"/>
      </p:ext>
    </p:extLst>
  </p:cSld>
  <p:clrMap bg1="lt1" tx1="dk1" bg2="lt2" tx2="dk2" accent1="accent1" accent2="accent2" accent3="accent3" accent4="accent4" accent5="accent5" accent6="accent6" hlink="hlink" folHlink="folHlink"/>
  <p:sldLayoutIdLst>
    <p:sldLayoutId id="2147483955" r:id="rId1"/>
    <p:sldLayoutId id="2147483959" r:id="rId2"/>
    <p:sldLayoutId id="2147483961" r:id="rId3"/>
    <p:sldLayoutId id="2147483962" r:id="rId4"/>
    <p:sldLayoutId id="2147483964" r:id="rId5"/>
    <p:sldLayoutId id="2147483958" r:id="rId6"/>
    <p:sldLayoutId id="2147483963" r:id="rId7"/>
    <p:sldLayoutId id="2147483957" r:id="rId8"/>
    <p:sldLayoutId id="2147483965" r:id="rId9"/>
    <p:sldLayoutId id="2147483966" r:id="rId10"/>
    <p:sldLayoutId id="2147483996" r:id="rId11"/>
    <p:sldLayoutId id="2147483997" r:id="rId12"/>
    <p:sldLayoutId id="2147483998" r:id="rId13"/>
    <p:sldLayoutId id="2147483999" r:id="rId14"/>
    <p:sldLayoutId id="2147484000" r:id="rId15"/>
    <p:sldLayoutId id="2147484001" r:id="rId16"/>
    <p:sldLayoutId id="2147484007" r:id="rId17"/>
    <p:sldLayoutId id="2147483967" r:id="rId18"/>
    <p:sldLayoutId id="2147483968" r:id="rId19"/>
    <p:sldLayoutId id="2147483987" r:id="rId20"/>
    <p:sldLayoutId id="2147483969" r:id="rId21"/>
    <p:sldLayoutId id="2147483970" r:id="rId22"/>
    <p:sldLayoutId id="2147483971" r:id="rId23"/>
    <p:sldLayoutId id="2147483972" r:id="rId24"/>
    <p:sldLayoutId id="2147483973" r:id="rId25"/>
    <p:sldLayoutId id="2147483978" r:id="rId26"/>
    <p:sldLayoutId id="2147483974" r:id="rId27"/>
    <p:sldLayoutId id="2147483975" r:id="rId28"/>
    <p:sldLayoutId id="2147483976" r:id="rId29"/>
    <p:sldLayoutId id="2147483977" r:id="rId30"/>
    <p:sldLayoutId id="2147483988" r:id="rId31"/>
    <p:sldLayoutId id="2147483989" r:id="rId32"/>
    <p:sldLayoutId id="2147483990" r:id="rId33"/>
    <p:sldLayoutId id="2147483991" r:id="rId34"/>
    <p:sldLayoutId id="2147483992" r:id="rId35"/>
    <p:sldLayoutId id="2147483993" r:id="rId36"/>
    <p:sldLayoutId id="2147483995" r:id="rId37"/>
    <p:sldLayoutId id="2147484002" r:id="rId38"/>
    <p:sldLayoutId id="2147484003" r:id="rId39"/>
    <p:sldLayoutId id="2147484004" r:id="rId40"/>
    <p:sldLayoutId id="2147483994" r:id="rId41"/>
    <p:sldLayoutId id="2147484005" r:id="rId42"/>
    <p:sldLayoutId id="2147484006" r:id="rId43"/>
    <p:sldLayoutId id="2147483979" r:id="rId44"/>
    <p:sldLayoutId id="2147483980" r:id="rId45"/>
    <p:sldLayoutId id="2147483981" r:id="rId46"/>
    <p:sldLayoutId id="2147483982" r:id="rId47"/>
    <p:sldLayoutId id="2147483983" r:id="rId48"/>
    <p:sldLayoutId id="2147483984" r:id="rId49"/>
    <p:sldLayoutId id="2147483985" r:id="rId50"/>
    <p:sldLayoutId id="2147483986" r:id="rId51"/>
    <p:sldLayoutId id="2147484008" r:id="rId52"/>
    <p:sldLayoutId id="2147484009" r:id="rId53"/>
    <p:sldLayoutId id="2147484010" r:id="rId54"/>
    <p:sldLayoutId id="2147484011" r:id="rId55"/>
    <p:sldLayoutId id="2147484012" r:id="rId56"/>
  </p:sldLayoutIdLst>
  <p:hf hdr="0" ftr="0" dt="0"/>
  <p:txStyles>
    <p:titleStyle>
      <a:lvl1pPr algn="l" defTabSz="914400" rtl="0" eaLnBrk="1" latinLnBrk="0" hangingPunct="1">
        <a:lnSpc>
          <a:spcPct val="90000"/>
        </a:lnSpc>
        <a:spcBef>
          <a:spcPct val="0"/>
        </a:spcBef>
        <a:buNone/>
        <a:defRPr sz="4200" kern="1200" cap="all" spc="100" baseline="0">
          <a:solidFill>
            <a:schemeClr val="tx1">
              <a:lumMod val="95000"/>
              <a:lumOff val="5000"/>
            </a:schemeClr>
          </a:solidFill>
          <a:latin typeface="+mj-lt"/>
          <a:ea typeface="+mj-ea"/>
          <a:cs typeface="+mj-cs"/>
        </a:defRPr>
      </a:lvl1pPr>
    </p:titleStyle>
    <p:bodyStyle>
      <a:lvl1pPr marL="228600" indent="-22860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36" userDrawn="1">
          <p15:clr>
            <a:srgbClr val="F26B43"/>
          </p15:clr>
        </p15:guide>
        <p15:guide id="4" orient="horz" pos="336" userDrawn="1">
          <p15:clr>
            <a:srgbClr val="F26B43"/>
          </p15:clr>
        </p15:guide>
        <p15:guide id="5" pos="7344" userDrawn="1">
          <p15:clr>
            <a:srgbClr val="F26B43"/>
          </p15:clr>
        </p15:guide>
        <p15:guide id="6" orient="horz" pos="398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4.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chart" Target="../charts/chart1.xml"/><Relationship Id="rId5" Type="http://schemas.openxmlformats.org/officeDocument/2006/relationships/image" Target="../media/image4.jpe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9.xml"/><Relationship Id="rId5" Type="http://schemas.openxmlformats.org/officeDocument/2006/relationships/image" Target="../media/image2.pn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image" Target="../media/image7.png"/><Relationship Id="rId5" Type="http://schemas.openxmlformats.org/officeDocument/2006/relationships/image" Target="../media/image4.jpe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image" Target="../media/image10.png"/><Relationship Id="rId5" Type="http://schemas.openxmlformats.org/officeDocument/2006/relationships/image" Target="../media/image2.png"/><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9.xml"/><Relationship Id="rId5" Type="http://schemas.openxmlformats.org/officeDocument/2006/relationships/image" Target="../media/image2.png"/><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9.xml"/><Relationship Id="rId5" Type="http://schemas.openxmlformats.org/officeDocument/2006/relationships/image" Target="../media/image2.png"/><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9.xml"/><Relationship Id="rId5" Type="http://schemas.openxmlformats.org/officeDocument/2006/relationships/image" Target="../media/image2.png"/><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5.png"/><Relationship Id="rId7"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image" Target="../media/image11.png"/><Relationship Id="rId5" Type="http://schemas.openxmlformats.org/officeDocument/2006/relationships/image" Target="../media/image2.png"/><Relationship Id="rId10" Type="http://schemas.openxmlformats.org/officeDocument/2006/relationships/image" Target="../media/image15.png"/><Relationship Id="rId4" Type="http://schemas.openxmlformats.org/officeDocument/2006/relationships/image" Target="../media/image4.jpeg"/><Relationship Id="rId9"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9.xml"/><Relationship Id="rId5" Type="http://schemas.openxmlformats.org/officeDocument/2006/relationships/image" Target="../media/image2.png"/><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9.xml"/><Relationship Id="rId6" Type="http://schemas.openxmlformats.org/officeDocument/2006/relationships/image" Target="../media/image16.png"/><Relationship Id="rId5" Type="http://schemas.openxmlformats.org/officeDocument/2006/relationships/image" Target="../media/image2.pn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2.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9.xml"/><Relationship Id="rId5" Type="http://schemas.openxmlformats.org/officeDocument/2006/relationships/image" Target="../media/image2.png"/><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9.xml"/><Relationship Id="rId5" Type="http://schemas.openxmlformats.org/officeDocument/2006/relationships/image" Target="../media/image2.png"/><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9.xml"/><Relationship Id="rId6" Type="http://schemas.openxmlformats.org/officeDocument/2006/relationships/image" Target="../media/image17.png"/><Relationship Id="rId5" Type="http://schemas.openxmlformats.org/officeDocument/2006/relationships/image" Target="../media/image2.png"/><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9.xml"/><Relationship Id="rId5" Type="http://schemas.openxmlformats.org/officeDocument/2006/relationships/image" Target="../media/image2.png"/><Relationship Id="rId4" Type="http://schemas.openxmlformats.org/officeDocument/2006/relationships/image" Target="../media/image4.jpe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9.xml"/><Relationship Id="rId6" Type="http://schemas.openxmlformats.org/officeDocument/2006/relationships/image" Target="../media/image18.png"/><Relationship Id="rId5" Type="http://schemas.openxmlformats.org/officeDocument/2006/relationships/image" Target="../media/image2.png"/><Relationship Id="rId4" Type="http://schemas.openxmlformats.org/officeDocument/2006/relationships/image" Target="../media/image4.jpe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9.xml"/><Relationship Id="rId5" Type="http://schemas.openxmlformats.org/officeDocument/2006/relationships/image" Target="../media/image2.png"/><Relationship Id="rId4" Type="http://schemas.openxmlformats.org/officeDocument/2006/relationships/image" Target="../media/image4.jpe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9.xml"/><Relationship Id="rId6" Type="http://schemas.openxmlformats.org/officeDocument/2006/relationships/image" Target="../media/image19.png"/><Relationship Id="rId5" Type="http://schemas.openxmlformats.org/officeDocument/2006/relationships/image" Target="../media/image2.png"/><Relationship Id="rId4" Type="http://schemas.openxmlformats.org/officeDocument/2006/relationships/image" Target="../media/image4.jpe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9.xml"/><Relationship Id="rId6" Type="http://schemas.openxmlformats.org/officeDocument/2006/relationships/image" Target="../media/image20.png"/><Relationship Id="rId5" Type="http://schemas.openxmlformats.org/officeDocument/2006/relationships/image" Target="../media/image2.png"/><Relationship Id="rId4" Type="http://schemas.openxmlformats.org/officeDocument/2006/relationships/image" Target="../media/image4.jpe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9.xml"/><Relationship Id="rId5" Type="http://schemas.openxmlformats.org/officeDocument/2006/relationships/image" Target="../media/image2.png"/><Relationship Id="rId4" Type="http://schemas.openxmlformats.org/officeDocument/2006/relationships/image" Target="../media/image4.jpe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9.xml"/><Relationship Id="rId5" Type="http://schemas.openxmlformats.org/officeDocument/2006/relationships/image" Target="../media/image2.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2.pn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9.xml"/><Relationship Id="rId6" Type="http://schemas.openxmlformats.org/officeDocument/2006/relationships/chart" Target="../charts/chart2.xml"/><Relationship Id="rId5" Type="http://schemas.openxmlformats.org/officeDocument/2006/relationships/image" Target="../media/image2.png"/><Relationship Id="rId4" Type="http://schemas.openxmlformats.org/officeDocument/2006/relationships/image" Target="../media/image4.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7" Type="http://schemas.openxmlformats.org/officeDocument/2006/relationships/image" Target="../media/image21.png"/><Relationship Id="rId2" Type="http://schemas.openxmlformats.org/officeDocument/2006/relationships/slideLayout" Target="../slideLayouts/slideLayout9.xml"/><Relationship Id="rId1" Type="http://schemas.openxmlformats.org/officeDocument/2006/relationships/themeOverride" Target="../theme/themeOverride1.xml"/><Relationship Id="rId6" Type="http://schemas.openxmlformats.org/officeDocument/2006/relationships/image" Target="../media/image4.jpeg"/><Relationship Id="rId5" Type="http://schemas.openxmlformats.org/officeDocument/2006/relationships/image" Target="../media/image2.pn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9.xml"/><Relationship Id="rId6" Type="http://schemas.openxmlformats.org/officeDocument/2006/relationships/image" Target="../media/image22.png"/><Relationship Id="rId5" Type="http://schemas.openxmlformats.org/officeDocument/2006/relationships/image" Target="../media/image2.png"/><Relationship Id="rId4" Type="http://schemas.openxmlformats.org/officeDocument/2006/relationships/image" Target="../media/image4.jpe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9.xml"/><Relationship Id="rId5" Type="http://schemas.openxmlformats.org/officeDocument/2006/relationships/image" Target="../media/image2.png"/><Relationship Id="rId4" Type="http://schemas.openxmlformats.org/officeDocument/2006/relationships/image" Target="../media/image4.jpe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9.xml"/><Relationship Id="rId6" Type="http://schemas.openxmlformats.org/officeDocument/2006/relationships/image" Target="../media/image23.png"/><Relationship Id="rId5" Type="http://schemas.openxmlformats.org/officeDocument/2006/relationships/image" Target="../media/image4.jpeg"/><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9.xml"/><Relationship Id="rId6" Type="http://schemas.openxmlformats.org/officeDocument/2006/relationships/chart" Target="../charts/chart3.xml"/><Relationship Id="rId5" Type="http://schemas.openxmlformats.org/officeDocument/2006/relationships/image" Target="../media/image4.jpeg"/><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9.xml"/><Relationship Id="rId5" Type="http://schemas.openxmlformats.org/officeDocument/2006/relationships/image" Target="../media/image2.png"/><Relationship Id="rId4" Type="http://schemas.openxmlformats.org/officeDocument/2006/relationships/image" Target="../media/image4.jpeg"/></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9.xml"/><Relationship Id="rId5" Type="http://schemas.openxmlformats.org/officeDocument/2006/relationships/image" Target="../media/image2.png"/><Relationship Id="rId4" Type="http://schemas.openxmlformats.org/officeDocument/2006/relationships/image" Target="../media/image4.jpeg"/></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9.xml"/><Relationship Id="rId5" Type="http://schemas.openxmlformats.org/officeDocument/2006/relationships/image" Target="../media/image2.png"/><Relationship Id="rId4" Type="http://schemas.openxmlformats.org/officeDocument/2006/relationships/image" Target="../media/image4.jpe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44.xml"/><Relationship Id="rId4" Type="http://schemas.openxmlformats.org/officeDocument/2006/relationships/hyperlink" Target="mailto:f.sinopoli@fdv.cgil.i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image" Target="../media/image2.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image" Target="../media/image2.pn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image" Target="../media/image2.pn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image" Target="../media/image2.pn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4.jpe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1DAB43-8024-4F70-9410-00CA796265B4}"/>
            </a:ext>
          </a:extLst>
        </p:cNvPr>
        <p:cNvGrpSpPr/>
        <p:nvPr/>
      </p:nvGrpSpPr>
      <p:grpSpPr>
        <a:xfrm>
          <a:off x="0" y="0"/>
          <a:ext cx="0" cy="0"/>
          <a:chOff x="0" y="0"/>
          <a:chExt cx="0" cy="0"/>
        </a:xfrm>
      </p:grpSpPr>
      <p:sp>
        <p:nvSpPr>
          <p:cNvPr id="14" name="Segnaposto testo 13">
            <a:extLst>
              <a:ext uri="{FF2B5EF4-FFF2-40B4-BE49-F238E27FC236}">
                <a16:creationId xmlns:a16="http://schemas.microsoft.com/office/drawing/2014/main" id="{60709A59-7C0A-617E-8D6A-1743436B70B6}"/>
              </a:ext>
              <a:ext uri="{C183D7F6-B498-43B3-948B-1728B52AA6E4}">
                <adec:decorative xmlns:adec="http://schemas.microsoft.com/office/drawing/2017/decorative" val="1"/>
              </a:ext>
            </a:extLst>
          </p:cNvPr>
          <p:cNvSpPr>
            <a:spLocks noGrp="1"/>
          </p:cNvSpPr>
          <p:nvPr>
            <p:ph type="body" sz="quarter" idx="13"/>
          </p:nvPr>
        </p:nvSpPr>
        <p:spPr>
          <a:solidFill>
            <a:srgbClr val="E4312D"/>
          </a:solidFill>
        </p:spPr>
        <p:txBody>
          <a:bodyPr rtlCol="0"/>
          <a:lstStyle/>
          <a:p>
            <a:pPr rtl="0"/>
            <a:endParaRPr lang="it-IT" dirty="0"/>
          </a:p>
        </p:txBody>
      </p:sp>
      <p:sp>
        <p:nvSpPr>
          <p:cNvPr id="15" name="Segnaposto testo 14">
            <a:extLst>
              <a:ext uri="{FF2B5EF4-FFF2-40B4-BE49-F238E27FC236}">
                <a16:creationId xmlns:a16="http://schemas.microsoft.com/office/drawing/2014/main" id="{C842CA15-3651-9FCD-BD37-688B57557C26}"/>
              </a:ext>
              <a:ext uri="{C183D7F6-B498-43B3-948B-1728B52AA6E4}">
                <adec:decorative xmlns:adec="http://schemas.microsoft.com/office/drawing/2017/decorative" val="1"/>
              </a:ext>
            </a:extLst>
          </p:cNvPr>
          <p:cNvSpPr>
            <a:spLocks noGrp="1"/>
          </p:cNvSpPr>
          <p:nvPr>
            <p:ph type="body" sz="quarter" idx="22"/>
          </p:nvPr>
        </p:nvSpPr>
        <p:spPr>
          <a:xfrm>
            <a:off x="285750" y="332656"/>
            <a:ext cx="11354866" cy="6192688"/>
          </a:xfrm>
          <a:solidFill>
            <a:schemeClr val="bg1">
              <a:lumMod val="85000"/>
            </a:schemeClr>
          </a:solidFill>
        </p:spPr>
        <p:txBody>
          <a:bodyPr rtlCol="0"/>
          <a:lstStyle/>
          <a:p>
            <a:pPr rtl="0"/>
            <a:endParaRPr lang="it-IT" dirty="0"/>
          </a:p>
          <a:p>
            <a:pPr rtl="0"/>
            <a:endParaRPr lang="it-IT" dirty="0"/>
          </a:p>
        </p:txBody>
      </p:sp>
      <p:sp>
        <p:nvSpPr>
          <p:cNvPr id="13" name="Titolo 12">
            <a:extLst>
              <a:ext uri="{FF2B5EF4-FFF2-40B4-BE49-F238E27FC236}">
                <a16:creationId xmlns:a16="http://schemas.microsoft.com/office/drawing/2014/main" id="{00B3B73D-F702-841B-932F-8B640D72B71E}"/>
              </a:ext>
            </a:extLst>
          </p:cNvPr>
          <p:cNvSpPr>
            <a:spLocks noGrp="1"/>
          </p:cNvSpPr>
          <p:nvPr>
            <p:ph type="title"/>
          </p:nvPr>
        </p:nvSpPr>
        <p:spPr>
          <a:xfrm>
            <a:off x="1085850" y="2679192"/>
            <a:ext cx="10266734" cy="1499616"/>
          </a:xfrm>
        </p:spPr>
        <p:txBody>
          <a:bodyPr rtlCol="0">
            <a:normAutofit/>
          </a:bodyPr>
          <a:lstStyle/>
          <a:p>
            <a:pPr rtl="0"/>
            <a:r>
              <a:rPr lang="it-IT" sz="8800" dirty="0">
                <a:highlight>
                  <a:srgbClr val="DD1111"/>
                </a:highlight>
              </a:rPr>
              <a:t> Precarietà e bassi salari</a:t>
            </a:r>
          </a:p>
        </p:txBody>
      </p:sp>
      <p:sp>
        <p:nvSpPr>
          <p:cNvPr id="16" name="Segnaposto testo 15">
            <a:extLst>
              <a:ext uri="{FF2B5EF4-FFF2-40B4-BE49-F238E27FC236}">
                <a16:creationId xmlns:a16="http://schemas.microsoft.com/office/drawing/2014/main" id="{1DA1C501-4D37-943C-A284-1C9401D815E8}"/>
              </a:ext>
              <a:ext uri="{C183D7F6-B498-43B3-948B-1728B52AA6E4}">
                <adec:decorative xmlns:adec="http://schemas.microsoft.com/office/drawing/2017/decorative" val="1"/>
              </a:ext>
            </a:extLst>
          </p:cNvPr>
          <p:cNvSpPr>
            <a:spLocks noGrp="1"/>
          </p:cNvSpPr>
          <p:nvPr>
            <p:ph type="body" sz="quarter" idx="23"/>
          </p:nvPr>
        </p:nvSpPr>
        <p:spPr>
          <a:solidFill>
            <a:srgbClr val="E4312D"/>
          </a:solidFill>
        </p:spPr>
        <p:txBody>
          <a:bodyPr rtlCol="0"/>
          <a:lstStyle/>
          <a:p>
            <a:pPr rtl="0"/>
            <a:endParaRPr lang="it-IT" dirty="0"/>
          </a:p>
        </p:txBody>
      </p:sp>
      <p:pic>
        <p:nvPicPr>
          <p:cNvPr id="2" name="Immagine 1" descr="Immagine che contiene testo, Carattere, Elementi grafici, schermata&#10;&#10;Descrizione generata automaticamente">
            <a:extLst>
              <a:ext uri="{FF2B5EF4-FFF2-40B4-BE49-F238E27FC236}">
                <a16:creationId xmlns:a16="http://schemas.microsoft.com/office/drawing/2014/main" id="{0BBC9A9C-6479-9DE5-44CE-45492F82BADE}"/>
              </a:ext>
            </a:extLst>
          </p:cNvPr>
          <p:cNvPicPr>
            <a:picLocks noChangeAspect="1"/>
          </p:cNvPicPr>
          <p:nvPr/>
        </p:nvPicPr>
        <p:blipFill>
          <a:blip r:embed="rId3"/>
          <a:stretch>
            <a:fillRect/>
          </a:stretch>
        </p:blipFill>
        <p:spPr>
          <a:xfrm>
            <a:off x="9788828" y="5035742"/>
            <a:ext cx="1868899" cy="1321762"/>
          </a:xfrm>
          <a:prstGeom prst="rect">
            <a:avLst/>
          </a:prstGeom>
        </p:spPr>
      </p:pic>
      <p:sp>
        <p:nvSpPr>
          <p:cNvPr id="7" name="Sottotitolo 6">
            <a:extLst>
              <a:ext uri="{FF2B5EF4-FFF2-40B4-BE49-F238E27FC236}">
                <a16:creationId xmlns:a16="http://schemas.microsoft.com/office/drawing/2014/main" id="{606F8B2E-A7F5-4413-BEED-BFF7C3D9FF78}"/>
              </a:ext>
            </a:extLst>
          </p:cNvPr>
          <p:cNvSpPr txBox="1">
            <a:spLocks/>
          </p:cNvSpPr>
          <p:nvPr/>
        </p:nvSpPr>
        <p:spPr>
          <a:xfrm>
            <a:off x="1197069" y="3740606"/>
            <a:ext cx="7742606" cy="1499616"/>
          </a:xfrm>
          <a:prstGeom prst="rect">
            <a:avLst/>
          </a:prstGeom>
        </p:spPr>
        <p:txBody>
          <a:bodyPr rtlCol="0" anchor="t">
            <a:normAutofit fontScale="55000" lnSpcReduction="20000"/>
          </a:bodyPr>
          <a:lstStyle>
            <a:lvl1pPr marL="228600" indent="-22860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buNone/>
            </a:pPr>
            <a:endParaRPr lang="it-IT" sz="5400" b="1" cap="all" spc="200" dirty="0">
              <a:latin typeface="+mj-lt"/>
              <a:ea typeface="+mj-ea"/>
              <a:cs typeface="+mj-cs"/>
            </a:endParaRPr>
          </a:p>
          <a:p>
            <a:pPr marL="0" indent="0">
              <a:buNone/>
            </a:pPr>
            <a:r>
              <a:rPr lang="it-IT" sz="5400" b="1" cap="all" spc="200" dirty="0">
                <a:latin typeface="+mj-lt"/>
                <a:ea typeface="+mj-ea"/>
                <a:cs typeface="+mj-cs"/>
              </a:rPr>
              <a:t>Rapporto sul lavoro in Italia </a:t>
            </a:r>
          </a:p>
          <a:p>
            <a:pPr marL="0" indent="0">
              <a:buNone/>
            </a:pPr>
            <a:r>
              <a:rPr lang="it-IT" sz="5400" b="1" cap="all" spc="200" dirty="0">
                <a:latin typeface="+mj-lt"/>
                <a:ea typeface="+mj-ea"/>
                <a:cs typeface="+mj-cs"/>
              </a:rPr>
              <a:t>a dieci anni dal Jobs Act</a:t>
            </a:r>
          </a:p>
          <a:p>
            <a:pPr>
              <a:spcAft>
                <a:spcPts val="600"/>
              </a:spcAft>
            </a:pPr>
            <a:endParaRPr lang="it-IT" dirty="0"/>
          </a:p>
        </p:txBody>
      </p:sp>
      <p:sp>
        <p:nvSpPr>
          <p:cNvPr id="3" name="Titolo 5">
            <a:extLst>
              <a:ext uri="{FF2B5EF4-FFF2-40B4-BE49-F238E27FC236}">
                <a16:creationId xmlns:a16="http://schemas.microsoft.com/office/drawing/2014/main" id="{45065715-B4BD-9F34-561A-8DE1D28CC527}"/>
              </a:ext>
            </a:extLst>
          </p:cNvPr>
          <p:cNvSpPr txBox="1">
            <a:spLocks/>
          </p:cNvSpPr>
          <p:nvPr/>
        </p:nvSpPr>
        <p:spPr>
          <a:xfrm>
            <a:off x="-299199" y="5713924"/>
            <a:ext cx="5832648" cy="65694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5000" kern="1200" cap="all" spc="200" baseline="0">
                <a:solidFill>
                  <a:schemeClr val="tx1">
                    <a:lumMod val="95000"/>
                    <a:lumOff val="5000"/>
                  </a:schemeClr>
                </a:solidFill>
                <a:latin typeface="+mj-lt"/>
                <a:ea typeface="+mj-ea"/>
                <a:cs typeface="+mj-cs"/>
              </a:defRPr>
            </a:lvl1pPr>
          </a:lstStyle>
          <a:p>
            <a:r>
              <a:rPr lang="it-IT" sz="3200" dirty="0">
                <a:solidFill>
                  <a:srgbClr val="FF0000"/>
                </a:solidFill>
              </a:rPr>
              <a:t>Roma 30/04/2025</a:t>
            </a:r>
          </a:p>
        </p:txBody>
      </p:sp>
      <p:sp>
        <p:nvSpPr>
          <p:cNvPr id="4" name="Titolo 5">
            <a:extLst>
              <a:ext uri="{FF2B5EF4-FFF2-40B4-BE49-F238E27FC236}">
                <a16:creationId xmlns:a16="http://schemas.microsoft.com/office/drawing/2014/main" id="{45065715-B4BD-9F34-561A-8DE1D28CC527}"/>
              </a:ext>
            </a:extLst>
          </p:cNvPr>
          <p:cNvSpPr txBox="1">
            <a:spLocks/>
          </p:cNvSpPr>
          <p:nvPr/>
        </p:nvSpPr>
        <p:spPr>
          <a:xfrm>
            <a:off x="1007430" y="5152619"/>
            <a:ext cx="7046394" cy="65694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5000" kern="1200" cap="all" spc="200" baseline="0">
                <a:solidFill>
                  <a:schemeClr val="tx1">
                    <a:lumMod val="95000"/>
                    <a:lumOff val="5000"/>
                  </a:schemeClr>
                </a:solidFill>
                <a:latin typeface="+mj-lt"/>
                <a:ea typeface="+mj-ea"/>
                <a:cs typeface="+mj-cs"/>
              </a:defRPr>
            </a:lvl1pPr>
          </a:lstStyle>
          <a:p>
            <a:r>
              <a:rPr lang="it-IT" sz="2400" b="1" kern="0" dirty="0">
                <a:solidFill>
                  <a:schemeClr val="bg1"/>
                </a:solidFill>
                <a:effectLst/>
                <a:latin typeface="Times New Roman" panose="02020603050405020304" pitchFamily="18" charset="0"/>
                <a:ea typeface="STXingkai" panose="020B0503020204020204" pitchFamily="2" charset="-122"/>
                <a:cs typeface="Times New Roman" panose="02020603050405020304" pitchFamily="18" charset="0"/>
              </a:rPr>
              <a:t>Fondazione Giuseppe Di Vittorio</a:t>
            </a:r>
            <a:endParaRPr lang="it-IT" sz="2400" b="1" dirty="0">
              <a:solidFill>
                <a:schemeClr val="bg1"/>
              </a:solidFill>
            </a:endParaRPr>
          </a:p>
        </p:txBody>
      </p:sp>
    </p:spTree>
    <p:extLst>
      <p:ext uri="{BB962C8B-B14F-4D97-AF65-F5344CB8AC3E}">
        <p14:creationId xmlns:p14="http://schemas.microsoft.com/office/powerpoint/2010/main" val="27165664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9A21B6-E597-3C08-B997-7082B9114BD8}"/>
            </a:ext>
          </a:extLst>
        </p:cNvPr>
        <p:cNvGrpSpPr/>
        <p:nvPr/>
      </p:nvGrpSpPr>
      <p:grpSpPr>
        <a:xfrm>
          <a:off x="0" y="0"/>
          <a:ext cx="0" cy="0"/>
          <a:chOff x="0" y="0"/>
          <a:chExt cx="0" cy="0"/>
        </a:xfrm>
      </p:grpSpPr>
      <p:pic>
        <p:nvPicPr>
          <p:cNvPr id="9" name="Immagine 8" descr="Immagine che contiene bianco, schizzo, bianco e nero, design&#10;&#10;Descrizione generata automaticamente">
            <a:extLst>
              <a:ext uri="{FF2B5EF4-FFF2-40B4-BE49-F238E27FC236}">
                <a16:creationId xmlns:a16="http://schemas.microsoft.com/office/drawing/2014/main" id="{B124975C-89FA-E576-2020-BA352C47D367}"/>
              </a:ext>
            </a:extLst>
          </p:cNvPr>
          <p:cNvPicPr>
            <a:picLocks noChangeAspect="1"/>
          </p:cNvPicPr>
          <p:nvPr/>
        </p:nvPicPr>
        <p:blipFill>
          <a:blip r:embed="rId3"/>
          <a:stretch>
            <a:fillRect/>
          </a:stretch>
        </p:blipFill>
        <p:spPr>
          <a:xfrm>
            <a:off x="15832" y="0"/>
            <a:ext cx="12192000" cy="6858000"/>
          </a:xfrm>
          <a:prstGeom prst="rect">
            <a:avLst/>
          </a:prstGeom>
        </p:spPr>
      </p:pic>
      <p:sp>
        <p:nvSpPr>
          <p:cNvPr id="2" name="Segnaposto testo 1">
            <a:extLst>
              <a:ext uri="{FF2B5EF4-FFF2-40B4-BE49-F238E27FC236}">
                <a16:creationId xmlns:a16="http://schemas.microsoft.com/office/drawing/2014/main" id="{7205AC60-3A25-EBE9-4657-BC3E6753DECA}"/>
              </a:ext>
            </a:extLst>
          </p:cNvPr>
          <p:cNvSpPr>
            <a:spLocks noGrp="1"/>
          </p:cNvSpPr>
          <p:nvPr>
            <p:ph type="body" sz="quarter" idx="16"/>
          </p:nvPr>
        </p:nvSpPr>
        <p:spPr>
          <a:xfrm>
            <a:off x="1370499" y="0"/>
            <a:ext cx="10837333" cy="455672"/>
          </a:xfrm>
          <a:solidFill>
            <a:srgbClr val="EEEEEE"/>
          </a:solidFill>
        </p:spPr>
        <p:txBody>
          <a:bodyPr rtlCol="0"/>
          <a:lstStyle/>
          <a:p>
            <a:pPr rtl="0"/>
            <a:endParaRPr lang="it-IT" dirty="0"/>
          </a:p>
        </p:txBody>
      </p:sp>
      <p:sp>
        <p:nvSpPr>
          <p:cNvPr id="3" name="Segnaposto numero diapositiva 2">
            <a:extLst>
              <a:ext uri="{FF2B5EF4-FFF2-40B4-BE49-F238E27FC236}">
                <a16:creationId xmlns:a16="http://schemas.microsoft.com/office/drawing/2014/main" id="{1747FCD3-A92D-693D-86F7-32C32FAB6C33}"/>
              </a:ext>
            </a:extLst>
          </p:cNvPr>
          <p:cNvSpPr>
            <a:spLocks noGrp="1"/>
          </p:cNvSpPr>
          <p:nvPr>
            <p:ph type="sldNum" sz="quarter" idx="4"/>
          </p:nvPr>
        </p:nvSpPr>
        <p:spPr/>
        <p:txBody>
          <a:bodyPr rtlCol="0"/>
          <a:lstStyle/>
          <a:p>
            <a:pPr rtl="0"/>
            <a:r>
              <a:rPr lang="it-IT" dirty="0"/>
              <a:t>10</a:t>
            </a:r>
          </a:p>
        </p:txBody>
      </p:sp>
      <p:sp>
        <p:nvSpPr>
          <p:cNvPr id="18" name="Segnaposto testo 119">
            <a:extLst>
              <a:ext uri="{FF2B5EF4-FFF2-40B4-BE49-F238E27FC236}">
                <a16:creationId xmlns:a16="http://schemas.microsoft.com/office/drawing/2014/main" id="{1C108132-DB88-0738-6450-303ACAD7F9CC}"/>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rgbClr val="C00000"/>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rtl="0"/>
            <a:endParaRPr lang="it-IT"/>
          </a:p>
        </p:txBody>
      </p:sp>
      <p:pic>
        <p:nvPicPr>
          <p:cNvPr id="5" name="Immagine 4" descr="Immagine che contiene testo, Carattere, Elementi grafici, schermata&#10;&#10;Descrizione generata automaticamente">
            <a:extLst>
              <a:ext uri="{FF2B5EF4-FFF2-40B4-BE49-F238E27FC236}">
                <a16:creationId xmlns:a16="http://schemas.microsoft.com/office/drawing/2014/main" id="{64C956CA-5637-DAA3-6C88-3361EB64C5D7}"/>
              </a:ext>
            </a:extLst>
          </p:cNvPr>
          <p:cNvPicPr>
            <a:picLocks noChangeAspect="1"/>
          </p:cNvPicPr>
          <p:nvPr/>
        </p:nvPicPr>
        <p:blipFill>
          <a:blip r:embed="rId4"/>
          <a:stretch>
            <a:fillRect/>
          </a:stretch>
        </p:blipFill>
        <p:spPr>
          <a:xfrm>
            <a:off x="11221777" y="6069126"/>
            <a:ext cx="954391" cy="674984"/>
          </a:xfrm>
          <a:prstGeom prst="rect">
            <a:avLst/>
          </a:prstGeom>
        </p:spPr>
      </p:pic>
      <p:sp>
        <p:nvSpPr>
          <p:cNvPr id="4" name="Segnaposto contenuto 12">
            <a:extLst>
              <a:ext uri="{FF2B5EF4-FFF2-40B4-BE49-F238E27FC236}">
                <a16:creationId xmlns:a16="http://schemas.microsoft.com/office/drawing/2014/main" id="{F32C26A2-A0E4-5088-5AD5-31F6FE074916}"/>
              </a:ext>
            </a:extLst>
          </p:cNvPr>
          <p:cNvSpPr>
            <a:spLocks noGrp="1"/>
          </p:cNvSpPr>
          <p:nvPr>
            <p:ph sz="quarter" idx="13"/>
          </p:nvPr>
        </p:nvSpPr>
        <p:spPr>
          <a:xfrm>
            <a:off x="866796" y="749097"/>
            <a:ext cx="10697979" cy="928999"/>
          </a:xfrm>
        </p:spPr>
        <p:txBody>
          <a:bodyPr rtlCol="0">
            <a:noAutofit/>
          </a:bodyPr>
          <a:lstStyle/>
          <a:p>
            <a:pPr marL="0" marR="0" lvl="0" indent="0" algn="just" defTabSz="914400" rtl="0" eaLnBrk="1" fontAlgn="auto" latinLnBrk="0" hangingPunct="1">
              <a:lnSpc>
                <a:spcPct val="90000"/>
              </a:lnSpc>
              <a:spcBef>
                <a:spcPts val="1000"/>
              </a:spcBef>
              <a:spcAft>
                <a:spcPts val="0"/>
              </a:spcAft>
              <a:buClrTx/>
              <a:buSzTx/>
              <a:buNone/>
              <a:tabLst/>
              <a:defRPr/>
            </a:pPr>
            <a:r>
              <a:rPr kumimoji="0" lang="it-IT" sz="2100" b="0" i="0" u="none" strike="noStrike" kern="1200" cap="none" spc="0" normalizeH="0" baseline="0" noProof="0" dirty="0">
                <a:ln>
                  <a:noFill/>
                </a:ln>
                <a:solidFill>
                  <a:prstClr val="black"/>
                </a:solidFill>
                <a:effectLst/>
                <a:uLnTx/>
                <a:uFillTx/>
                <a:cs typeface="Arial" panose="020B0604020202020204" pitchFamily="34" charset="0"/>
              </a:rPr>
              <a:t>Nel 2024 gli occupati in Italia sono poco meno di 24 milioni, di cui quasi 19 milioni dipendenti (79%) e circa 5 milioni indipendenti. Gli occupati part-time sono complessivamente 4 milioni, dei quali quasi 3 milioni e 400 mila dipendenti.</a:t>
            </a:r>
          </a:p>
        </p:txBody>
      </p:sp>
      <p:sp>
        <p:nvSpPr>
          <p:cNvPr id="8" name="Segnaposto immagine 7">
            <a:extLst>
              <a:ext uri="{FF2B5EF4-FFF2-40B4-BE49-F238E27FC236}">
                <a16:creationId xmlns:a16="http://schemas.microsoft.com/office/drawing/2014/main" id="{0F9F2DC4-F405-F692-7840-89898A4A33DF}"/>
              </a:ext>
            </a:extLst>
          </p:cNvPr>
          <p:cNvSpPr>
            <a:spLocks noGrp="1"/>
          </p:cNvSpPr>
          <p:nvPr>
            <p:ph type="pic" sz="quarter" idx="15"/>
          </p:nvPr>
        </p:nvSpPr>
        <p:spPr/>
        <p:txBody>
          <a:bodyPr/>
          <a:lstStyle/>
          <a:p>
            <a:endParaRPr lang="it-IT"/>
          </a:p>
        </p:txBody>
      </p:sp>
      <p:pic>
        <p:nvPicPr>
          <p:cNvPr id="11" name="Segnaposto immagine 5">
            <a:extLst>
              <a:ext uri="{FF2B5EF4-FFF2-40B4-BE49-F238E27FC236}">
                <a16:creationId xmlns:a16="http://schemas.microsoft.com/office/drawing/2014/main" id="{89E52389-267E-13BA-94D3-BFBE75A79115}"/>
              </a:ext>
              <a:ext uri="{C183D7F6-B498-43B3-948B-1728B52AA6E4}">
                <adec:decorative xmlns:adec="http://schemas.microsoft.com/office/drawing/2017/decorative" val="1"/>
              </a:ext>
            </a:extLst>
          </p:cNvPr>
          <p:cNvPicPr>
            <a:picLocks noChangeAspect="1"/>
          </p:cNvPicPr>
          <p:nvPr/>
        </p:nvPicPr>
        <p:blipFill>
          <a:blip r:embed="rId5">
            <a:alphaModFix amt="20000"/>
          </a:blip>
          <a:srcRect t="45103" b="45103"/>
          <a:stretch/>
        </p:blipFill>
        <p:spPr>
          <a:xfrm>
            <a:off x="0" y="0"/>
            <a:ext cx="8832304" cy="544922"/>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rgbClr val="FF0000"/>
          </a:solidFill>
          <a:effectLst>
            <a:outerShdw blurRad="50800" dist="38100" dir="5400000" algn="t" rotWithShape="0">
              <a:prstClr val="black">
                <a:alpha val="40000"/>
              </a:prstClr>
            </a:outerShdw>
          </a:effectLst>
        </p:spPr>
      </p:pic>
      <p:sp>
        <p:nvSpPr>
          <p:cNvPr id="12" name="Titolo 11">
            <a:extLst>
              <a:ext uri="{FF2B5EF4-FFF2-40B4-BE49-F238E27FC236}">
                <a16:creationId xmlns:a16="http://schemas.microsoft.com/office/drawing/2014/main" id="{C4670752-F183-7C33-7BCB-797A647B2816}"/>
              </a:ext>
            </a:extLst>
          </p:cNvPr>
          <p:cNvSpPr txBox="1">
            <a:spLocks/>
          </p:cNvSpPr>
          <p:nvPr/>
        </p:nvSpPr>
        <p:spPr>
          <a:xfrm>
            <a:off x="263352" y="-21518"/>
            <a:ext cx="9721080" cy="707886"/>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4000" b="0" kern="1200" cap="all" spc="100" baseline="0">
                <a:solidFill>
                  <a:schemeClr val="tx1">
                    <a:lumMod val="95000"/>
                    <a:lumOff val="5000"/>
                  </a:schemeClr>
                </a:solidFill>
                <a:latin typeface="+mj-lt"/>
                <a:ea typeface="+mj-ea"/>
                <a:cs typeface="+mj-cs"/>
              </a:defRPr>
            </a:lvl1pPr>
          </a:lstStyle>
          <a:p>
            <a:r>
              <a:rPr lang="it-IT" sz="3200" b="1" kern="100" dirty="0">
                <a:solidFill>
                  <a:schemeClr val="bg1"/>
                </a:solidFill>
                <a:ea typeface="Arial Unicode MS" panose="020B0604020202020204" pitchFamily="34" charset="-128"/>
                <a:cs typeface="Lucida Sans" panose="020B0602040502020204" pitchFamily="34" charset="0"/>
              </a:rPr>
              <a:t>L’occupazione nel 2024</a:t>
            </a:r>
          </a:p>
        </p:txBody>
      </p:sp>
      <p:graphicFrame>
        <p:nvGraphicFramePr>
          <p:cNvPr id="10" name="Grafico 9">
            <a:extLst>
              <a:ext uri="{FF2B5EF4-FFF2-40B4-BE49-F238E27FC236}">
                <a16:creationId xmlns:a16="http://schemas.microsoft.com/office/drawing/2014/main" id="{281B7821-B40F-4A5D-9920-9F646FD5C370}"/>
              </a:ext>
            </a:extLst>
          </p:cNvPr>
          <p:cNvGraphicFramePr>
            <a:graphicFrameLocks/>
          </p:cNvGraphicFramePr>
          <p:nvPr>
            <p:extLst>
              <p:ext uri="{D42A27DB-BD31-4B8C-83A1-F6EECF244321}">
                <p14:modId xmlns:p14="http://schemas.microsoft.com/office/powerpoint/2010/main" val="1757980171"/>
              </p:ext>
            </p:extLst>
          </p:nvPr>
        </p:nvGraphicFramePr>
        <p:xfrm>
          <a:off x="2387588" y="1740825"/>
          <a:ext cx="7416824" cy="4336476"/>
        </p:xfrm>
        <a:graphic>
          <a:graphicData uri="http://schemas.openxmlformats.org/drawingml/2006/chart">
            <c:chart xmlns:c="http://schemas.openxmlformats.org/drawingml/2006/chart" xmlns:r="http://schemas.openxmlformats.org/officeDocument/2006/relationships" r:id="rId6"/>
          </a:graphicData>
        </a:graphic>
      </p:graphicFrame>
      <p:sp>
        <p:nvSpPr>
          <p:cNvPr id="7" name="CasellaDiTesto 6">
            <a:extLst>
              <a:ext uri="{FF2B5EF4-FFF2-40B4-BE49-F238E27FC236}">
                <a16:creationId xmlns:a16="http://schemas.microsoft.com/office/drawing/2014/main" id="{D71632D2-9F66-37A1-65B7-E4FC011FE51B}"/>
              </a:ext>
            </a:extLst>
          </p:cNvPr>
          <p:cNvSpPr txBox="1"/>
          <p:nvPr/>
        </p:nvSpPr>
        <p:spPr>
          <a:xfrm>
            <a:off x="7075574" y="6270367"/>
            <a:ext cx="3513459" cy="338554"/>
          </a:xfrm>
          <a:prstGeom prst="rect">
            <a:avLst/>
          </a:prstGeom>
          <a:noFill/>
        </p:spPr>
        <p:txBody>
          <a:bodyPr wrap="square">
            <a:spAutoFit/>
          </a:bodyPr>
          <a:lstStyle/>
          <a:p>
            <a:r>
              <a:rPr lang="it-IT" sz="1600" b="1" dirty="0"/>
              <a:t>Fonte:</a:t>
            </a:r>
            <a:r>
              <a:rPr lang="it-IT" sz="1600" b="1" baseline="0" dirty="0"/>
              <a:t> Elaborazione FDV su dati </a:t>
            </a:r>
            <a:r>
              <a:rPr lang="it-IT" sz="1600" b="1" dirty="0"/>
              <a:t>ISTAT</a:t>
            </a:r>
            <a:endParaRPr lang="it-IT" sz="1600" dirty="0"/>
          </a:p>
        </p:txBody>
      </p:sp>
      <p:sp>
        <p:nvSpPr>
          <p:cNvPr id="6" name="CasellaDiTesto 5">
            <a:extLst>
              <a:ext uri="{FF2B5EF4-FFF2-40B4-BE49-F238E27FC236}">
                <a16:creationId xmlns:a16="http://schemas.microsoft.com/office/drawing/2014/main" id="{25242170-BEC3-4928-72CE-B1D6C1395347}"/>
              </a:ext>
            </a:extLst>
          </p:cNvPr>
          <p:cNvSpPr txBox="1"/>
          <p:nvPr/>
        </p:nvSpPr>
        <p:spPr>
          <a:xfrm>
            <a:off x="3398482" y="2184585"/>
            <a:ext cx="1532322" cy="307777"/>
          </a:xfrm>
          <a:prstGeom prst="rect">
            <a:avLst/>
          </a:prstGeom>
          <a:noFill/>
        </p:spPr>
        <p:txBody>
          <a:bodyPr wrap="square">
            <a:spAutoFit/>
          </a:bodyPr>
          <a:lstStyle/>
          <a:p>
            <a:r>
              <a:rPr lang="it-IT" sz="1400" b="1" i="1" dirty="0"/>
              <a:t>valori in migliaia</a:t>
            </a:r>
            <a:endParaRPr lang="it-IT" sz="1400" i="1" dirty="0"/>
          </a:p>
        </p:txBody>
      </p:sp>
    </p:spTree>
    <p:extLst>
      <p:ext uri="{BB962C8B-B14F-4D97-AF65-F5344CB8AC3E}">
        <p14:creationId xmlns:p14="http://schemas.microsoft.com/office/powerpoint/2010/main" val="33562460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3DE2B1-1982-3AC0-5CB3-28D39B25A66A}"/>
            </a:ext>
          </a:extLst>
        </p:cNvPr>
        <p:cNvGrpSpPr/>
        <p:nvPr/>
      </p:nvGrpSpPr>
      <p:grpSpPr>
        <a:xfrm>
          <a:off x="0" y="0"/>
          <a:ext cx="0" cy="0"/>
          <a:chOff x="0" y="0"/>
          <a:chExt cx="0" cy="0"/>
        </a:xfrm>
      </p:grpSpPr>
      <p:pic>
        <p:nvPicPr>
          <p:cNvPr id="9" name="Immagine 8" descr="Immagine che contiene bianco, schizzo, bianco e nero, design&#10;&#10;Descrizione generata automaticamente">
            <a:extLst>
              <a:ext uri="{FF2B5EF4-FFF2-40B4-BE49-F238E27FC236}">
                <a16:creationId xmlns:a16="http://schemas.microsoft.com/office/drawing/2014/main" id="{5E65E0B5-1B19-491E-1429-012B38563025}"/>
              </a:ext>
            </a:extLst>
          </p:cNvPr>
          <p:cNvPicPr>
            <a:picLocks noChangeAspect="1"/>
          </p:cNvPicPr>
          <p:nvPr/>
        </p:nvPicPr>
        <p:blipFill>
          <a:blip r:embed="rId3"/>
          <a:stretch>
            <a:fillRect/>
          </a:stretch>
        </p:blipFill>
        <p:spPr>
          <a:xfrm>
            <a:off x="15832" y="0"/>
            <a:ext cx="12192000" cy="6858000"/>
          </a:xfrm>
          <a:prstGeom prst="rect">
            <a:avLst/>
          </a:prstGeom>
        </p:spPr>
      </p:pic>
      <p:sp>
        <p:nvSpPr>
          <p:cNvPr id="2" name="Segnaposto testo 1">
            <a:extLst>
              <a:ext uri="{FF2B5EF4-FFF2-40B4-BE49-F238E27FC236}">
                <a16:creationId xmlns:a16="http://schemas.microsoft.com/office/drawing/2014/main" id="{1E19094B-DCEB-123D-325E-CBE650422272}"/>
              </a:ext>
            </a:extLst>
          </p:cNvPr>
          <p:cNvSpPr>
            <a:spLocks noGrp="1"/>
          </p:cNvSpPr>
          <p:nvPr>
            <p:ph type="body" sz="quarter" idx="16"/>
          </p:nvPr>
        </p:nvSpPr>
        <p:spPr>
          <a:xfrm>
            <a:off x="1370499" y="0"/>
            <a:ext cx="10837333" cy="455672"/>
          </a:xfrm>
          <a:solidFill>
            <a:srgbClr val="EEEEEE"/>
          </a:solidFill>
        </p:spPr>
        <p:txBody>
          <a:bodyPr rtlCol="0"/>
          <a:lstStyle/>
          <a:p>
            <a:pPr rtl="0"/>
            <a:endParaRPr lang="it-IT" dirty="0"/>
          </a:p>
        </p:txBody>
      </p:sp>
      <p:sp>
        <p:nvSpPr>
          <p:cNvPr id="3" name="Segnaposto numero diapositiva 2">
            <a:extLst>
              <a:ext uri="{FF2B5EF4-FFF2-40B4-BE49-F238E27FC236}">
                <a16:creationId xmlns:a16="http://schemas.microsoft.com/office/drawing/2014/main" id="{2C97E817-E644-90BA-2B2A-BAC1B1A58E24}"/>
              </a:ext>
            </a:extLst>
          </p:cNvPr>
          <p:cNvSpPr>
            <a:spLocks noGrp="1"/>
          </p:cNvSpPr>
          <p:nvPr>
            <p:ph type="sldNum" sz="quarter" idx="4"/>
          </p:nvPr>
        </p:nvSpPr>
        <p:spPr/>
        <p:txBody>
          <a:bodyPr rtlCol="0"/>
          <a:lstStyle/>
          <a:p>
            <a:pPr rtl="0"/>
            <a:r>
              <a:rPr lang="it-IT" dirty="0"/>
              <a:t>13</a:t>
            </a:r>
          </a:p>
        </p:txBody>
      </p:sp>
      <p:sp>
        <p:nvSpPr>
          <p:cNvPr id="18" name="Segnaposto testo 119">
            <a:extLst>
              <a:ext uri="{FF2B5EF4-FFF2-40B4-BE49-F238E27FC236}">
                <a16:creationId xmlns:a16="http://schemas.microsoft.com/office/drawing/2014/main" id="{6968C3C8-8A3E-37F7-E091-BBF3E4F7DE00}"/>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rgbClr val="C00000"/>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rtl="0"/>
            <a:endParaRPr lang="it-IT" dirty="0"/>
          </a:p>
        </p:txBody>
      </p:sp>
      <p:pic>
        <p:nvPicPr>
          <p:cNvPr id="10" name="Segnaposto immagine 5">
            <a:extLst>
              <a:ext uri="{FF2B5EF4-FFF2-40B4-BE49-F238E27FC236}">
                <a16:creationId xmlns:a16="http://schemas.microsoft.com/office/drawing/2014/main" id="{20F59CEC-835A-A198-813B-2D0FB8C1B0EB}"/>
              </a:ext>
              <a:ext uri="{C183D7F6-B498-43B3-948B-1728B52AA6E4}">
                <adec:decorative xmlns:adec="http://schemas.microsoft.com/office/drawing/2017/decorative" val="1"/>
              </a:ext>
            </a:extLst>
          </p:cNvPr>
          <p:cNvPicPr>
            <a:picLocks noGrp="1" noChangeAspect="1"/>
          </p:cNvPicPr>
          <p:nvPr>
            <p:ph type="pic" sz="quarter" idx="15"/>
          </p:nvPr>
        </p:nvPicPr>
        <p:blipFill>
          <a:blip r:embed="rId4">
            <a:alphaModFix amt="20000"/>
          </a:blip>
          <a:srcRect t="45103" b="45103"/>
          <a:stretch/>
        </p:blipFill>
        <p:spPr>
          <a:xfrm>
            <a:off x="0" y="0"/>
            <a:ext cx="10920536" cy="544922"/>
          </a:xfrm>
          <a:solidFill>
            <a:srgbClr val="FF0000"/>
          </a:solidFill>
        </p:spPr>
      </p:pic>
      <p:pic>
        <p:nvPicPr>
          <p:cNvPr id="5" name="Immagine 4" descr="Immagine che contiene testo, Carattere, Elementi grafici, schermata&#10;&#10;Descrizione generata automaticamente">
            <a:extLst>
              <a:ext uri="{FF2B5EF4-FFF2-40B4-BE49-F238E27FC236}">
                <a16:creationId xmlns:a16="http://schemas.microsoft.com/office/drawing/2014/main" id="{59BD5F97-B656-AC7B-356E-DA05AEF5E85E}"/>
              </a:ext>
            </a:extLst>
          </p:cNvPr>
          <p:cNvPicPr>
            <a:picLocks noChangeAspect="1"/>
          </p:cNvPicPr>
          <p:nvPr/>
        </p:nvPicPr>
        <p:blipFill>
          <a:blip r:embed="rId5"/>
          <a:stretch>
            <a:fillRect/>
          </a:stretch>
        </p:blipFill>
        <p:spPr>
          <a:xfrm>
            <a:off x="11221777" y="6069126"/>
            <a:ext cx="954391" cy="674984"/>
          </a:xfrm>
          <a:prstGeom prst="rect">
            <a:avLst/>
          </a:prstGeom>
        </p:spPr>
      </p:pic>
      <p:sp>
        <p:nvSpPr>
          <p:cNvPr id="19" name="Titolo 11">
            <a:extLst>
              <a:ext uri="{FF2B5EF4-FFF2-40B4-BE49-F238E27FC236}">
                <a16:creationId xmlns:a16="http://schemas.microsoft.com/office/drawing/2014/main" id="{95E3E0AF-1481-1AF2-3F6E-6B8FF17C8EBE}"/>
              </a:ext>
            </a:extLst>
          </p:cNvPr>
          <p:cNvSpPr txBox="1">
            <a:spLocks/>
          </p:cNvSpPr>
          <p:nvPr/>
        </p:nvSpPr>
        <p:spPr>
          <a:xfrm>
            <a:off x="382687" y="0"/>
            <a:ext cx="11809313" cy="627902"/>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4000" b="0" kern="1200" cap="all" spc="100" baseline="0">
                <a:solidFill>
                  <a:schemeClr val="tx1">
                    <a:lumMod val="95000"/>
                    <a:lumOff val="5000"/>
                  </a:schemeClr>
                </a:solidFill>
                <a:latin typeface="+mj-lt"/>
                <a:ea typeface="+mj-ea"/>
                <a:cs typeface="+mj-cs"/>
              </a:defRPr>
            </a:lvl1pPr>
          </a:lstStyle>
          <a:p>
            <a:r>
              <a:rPr lang="it-IT" sz="3200" b="1" dirty="0">
                <a:solidFill>
                  <a:schemeClr val="bg1"/>
                </a:solidFill>
              </a:rPr>
              <a:t>L’occupazione dipendente</a:t>
            </a:r>
            <a:endParaRPr lang="it-IT" sz="3200" b="1" kern="100" dirty="0">
              <a:solidFill>
                <a:schemeClr val="bg1"/>
              </a:solidFill>
              <a:ea typeface="Arial Unicode MS" panose="020B0604020202020204" pitchFamily="34" charset="-128"/>
              <a:cs typeface="Lucida Sans" panose="020B0602040502020204" pitchFamily="34" charset="0"/>
            </a:endParaRPr>
          </a:p>
        </p:txBody>
      </p:sp>
      <p:sp>
        <p:nvSpPr>
          <p:cNvPr id="7" name="CasellaDiTesto 1">
            <a:extLst>
              <a:ext uri="{FF2B5EF4-FFF2-40B4-BE49-F238E27FC236}">
                <a16:creationId xmlns:a16="http://schemas.microsoft.com/office/drawing/2014/main" id="{22E6613A-8B39-F097-0E40-745573563F10}"/>
              </a:ext>
            </a:extLst>
          </p:cNvPr>
          <p:cNvSpPr txBox="1"/>
          <p:nvPr/>
        </p:nvSpPr>
        <p:spPr>
          <a:xfrm>
            <a:off x="605906" y="1019482"/>
            <a:ext cx="1673670" cy="32128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it-IT" sz="1200" b="1" dirty="0">
                <a:solidFill>
                  <a:schemeClr val="bg1"/>
                </a:solidFill>
              </a:rPr>
              <a:t>Salari a prezzi costanti</a:t>
            </a:r>
          </a:p>
        </p:txBody>
      </p:sp>
      <p:sp>
        <p:nvSpPr>
          <p:cNvPr id="11" name="Segnaposto contenuto 12">
            <a:extLst>
              <a:ext uri="{FF2B5EF4-FFF2-40B4-BE49-F238E27FC236}">
                <a16:creationId xmlns:a16="http://schemas.microsoft.com/office/drawing/2014/main" id="{0FD025F8-D0DE-FE53-732D-5475AE00C7B0}"/>
              </a:ext>
            </a:extLst>
          </p:cNvPr>
          <p:cNvSpPr>
            <a:spLocks noGrp="1"/>
          </p:cNvSpPr>
          <p:nvPr>
            <p:ph sz="quarter" idx="13"/>
          </p:nvPr>
        </p:nvSpPr>
        <p:spPr>
          <a:xfrm>
            <a:off x="693060" y="1038575"/>
            <a:ext cx="10363756" cy="4556161"/>
          </a:xfrm>
        </p:spPr>
        <p:txBody>
          <a:bodyPr rtlCol="0">
            <a:normAutofit/>
          </a:body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it-IT" sz="2800" b="0" i="0" u="none" strike="noStrike" kern="1200" cap="none" spc="0" normalizeH="0" baseline="0" noProof="0" dirty="0">
                <a:ln>
                  <a:noFill/>
                </a:ln>
                <a:solidFill>
                  <a:prstClr val="black"/>
                </a:solidFill>
                <a:effectLst/>
                <a:uLnTx/>
                <a:uFillTx/>
                <a:latin typeface="Tw Cen MT (Corpo)"/>
                <a:cs typeface="Times New Roman" panose="02020603050405020304" pitchFamily="18" charset="0"/>
              </a:rPr>
              <a:t>Nei vent’anni tra il 2004 e il 2024, l’occupazione dipendente totale è aumentata del 17% . Crescono soprattutto i lavori a termine e part time. </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it-IT" sz="2800" b="0" i="0" u="none" strike="noStrike" kern="1200" cap="none" spc="0" normalizeH="0" baseline="0" noProof="0" dirty="0">
                <a:ln>
                  <a:noFill/>
                </a:ln>
                <a:solidFill>
                  <a:prstClr val="black"/>
                </a:solidFill>
                <a:effectLst/>
                <a:uLnTx/>
                <a:uFillTx/>
                <a:latin typeface="Tw Cen MT (Corpo)"/>
                <a:cs typeface="Times New Roman" panose="02020603050405020304" pitchFamily="18" charset="0"/>
              </a:rPr>
              <a:t>Nel 2024 ci sono 13 milioni e mezzo di lavoratori «standard» e 5 milioni e mezzo di precari e part time</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it-IT" sz="2800" b="0" i="0" u="none" strike="noStrike" kern="1200" cap="none" spc="0" normalizeH="0" baseline="0" noProof="0" dirty="0">
                <a:ln>
                  <a:noFill/>
                </a:ln>
                <a:solidFill>
                  <a:prstClr val="black"/>
                </a:solidFill>
                <a:effectLst/>
                <a:uLnTx/>
                <a:uFillTx/>
                <a:latin typeface="Tw Cen MT (Corpo)"/>
                <a:cs typeface="Times New Roman" panose="02020603050405020304" pitchFamily="18" charset="0"/>
              </a:rPr>
              <a:t>I lavoratori “standard” a tempo indeterminato e a tempo pieno sono cresciuti solo del 7,2%, mentre quelli stabili ma part time sono aumentati del 60%. </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it-IT" sz="2800" b="0" i="0" u="none" strike="noStrike" kern="1200" cap="none" spc="0" normalizeH="0" baseline="0" noProof="0" dirty="0">
                <a:ln>
                  <a:noFill/>
                </a:ln>
                <a:solidFill>
                  <a:prstClr val="black"/>
                </a:solidFill>
                <a:effectLst/>
                <a:uLnTx/>
                <a:uFillTx/>
                <a:latin typeface="Tw Cen MT (Corpo)"/>
                <a:cs typeface="Times New Roman" panose="02020603050405020304" pitchFamily="18" charset="0"/>
              </a:rPr>
              <a:t>I lavoratori a tempo determinato a tempo pieno sono aumentati del 32%, quelli part time sono raddoppiati con un aumento del 95%.</a:t>
            </a:r>
          </a:p>
        </p:txBody>
      </p:sp>
    </p:spTree>
    <p:extLst>
      <p:ext uri="{BB962C8B-B14F-4D97-AF65-F5344CB8AC3E}">
        <p14:creationId xmlns:p14="http://schemas.microsoft.com/office/powerpoint/2010/main" val="11900159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29022-D956-F224-B75D-5AC1D37D4346}"/>
            </a:ext>
          </a:extLst>
        </p:cNvPr>
        <p:cNvGrpSpPr/>
        <p:nvPr/>
      </p:nvGrpSpPr>
      <p:grpSpPr>
        <a:xfrm>
          <a:off x="0" y="0"/>
          <a:ext cx="0" cy="0"/>
          <a:chOff x="0" y="0"/>
          <a:chExt cx="0" cy="0"/>
        </a:xfrm>
      </p:grpSpPr>
      <p:pic>
        <p:nvPicPr>
          <p:cNvPr id="9" name="Immagine 8" descr="Immagine che contiene bianco, schizzo, bianco e nero, design&#10;&#10;Descrizione generata automaticamente">
            <a:extLst>
              <a:ext uri="{FF2B5EF4-FFF2-40B4-BE49-F238E27FC236}">
                <a16:creationId xmlns:a16="http://schemas.microsoft.com/office/drawing/2014/main" id="{C5460578-5E4A-AB55-C37F-82233393D932}"/>
              </a:ext>
            </a:extLst>
          </p:cNvPr>
          <p:cNvPicPr>
            <a:picLocks noChangeAspect="1"/>
          </p:cNvPicPr>
          <p:nvPr/>
        </p:nvPicPr>
        <p:blipFill>
          <a:blip r:embed="rId3"/>
          <a:stretch>
            <a:fillRect/>
          </a:stretch>
        </p:blipFill>
        <p:spPr>
          <a:xfrm>
            <a:off x="15832" y="27384"/>
            <a:ext cx="12192000" cy="6858000"/>
          </a:xfrm>
          <a:prstGeom prst="rect">
            <a:avLst/>
          </a:prstGeom>
        </p:spPr>
      </p:pic>
      <p:sp>
        <p:nvSpPr>
          <p:cNvPr id="2" name="Segnaposto testo 1">
            <a:extLst>
              <a:ext uri="{FF2B5EF4-FFF2-40B4-BE49-F238E27FC236}">
                <a16:creationId xmlns:a16="http://schemas.microsoft.com/office/drawing/2014/main" id="{8A142626-CD20-9AF0-7B32-F11322F5F961}"/>
              </a:ext>
            </a:extLst>
          </p:cNvPr>
          <p:cNvSpPr>
            <a:spLocks noGrp="1"/>
          </p:cNvSpPr>
          <p:nvPr>
            <p:ph type="body" sz="quarter" idx="16"/>
          </p:nvPr>
        </p:nvSpPr>
        <p:spPr>
          <a:xfrm>
            <a:off x="1370499" y="0"/>
            <a:ext cx="10837333" cy="455672"/>
          </a:xfrm>
          <a:solidFill>
            <a:srgbClr val="EEEEEE"/>
          </a:solidFill>
        </p:spPr>
        <p:txBody>
          <a:bodyPr rtlCol="0"/>
          <a:lstStyle/>
          <a:p>
            <a:pPr rtl="0"/>
            <a:endParaRPr lang="it-IT" dirty="0"/>
          </a:p>
        </p:txBody>
      </p:sp>
      <p:sp>
        <p:nvSpPr>
          <p:cNvPr id="3" name="Segnaposto numero diapositiva 2">
            <a:extLst>
              <a:ext uri="{FF2B5EF4-FFF2-40B4-BE49-F238E27FC236}">
                <a16:creationId xmlns:a16="http://schemas.microsoft.com/office/drawing/2014/main" id="{0F21CB9A-6468-D0AD-4DA1-1FA5A1B01A67}"/>
              </a:ext>
            </a:extLst>
          </p:cNvPr>
          <p:cNvSpPr>
            <a:spLocks noGrp="1"/>
          </p:cNvSpPr>
          <p:nvPr>
            <p:ph type="sldNum" sz="quarter" idx="4"/>
          </p:nvPr>
        </p:nvSpPr>
        <p:spPr/>
        <p:txBody>
          <a:bodyPr rtlCol="0"/>
          <a:lstStyle/>
          <a:p>
            <a:pPr rtl="0"/>
            <a:r>
              <a:rPr lang="it-IT" dirty="0"/>
              <a:t>12</a:t>
            </a:r>
          </a:p>
        </p:txBody>
      </p:sp>
      <p:sp>
        <p:nvSpPr>
          <p:cNvPr id="18" name="Segnaposto testo 119">
            <a:extLst>
              <a:ext uri="{FF2B5EF4-FFF2-40B4-BE49-F238E27FC236}">
                <a16:creationId xmlns:a16="http://schemas.microsoft.com/office/drawing/2014/main" id="{0D90A97C-8629-3370-7730-1079476E94A9}"/>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rgbClr val="C00000"/>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rtl="0"/>
            <a:endParaRPr lang="it-IT"/>
          </a:p>
        </p:txBody>
      </p:sp>
      <p:pic>
        <p:nvPicPr>
          <p:cNvPr id="5" name="Immagine 4" descr="Immagine che contiene testo, Carattere, Elementi grafici, schermata&#10;&#10;Descrizione generata automaticamente">
            <a:extLst>
              <a:ext uri="{FF2B5EF4-FFF2-40B4-BE49-F238E27FC236}">
                <a16:creationId xmlns:a16="http://schemas.microsoft.com/office/drawing/2014/main" id="{8A215987-D208-B248-2BCF-5328D804B8C6}"/>
              </a:ext>
            </a:extLst>
          </p:cNvPr>
          <p:cNvPicPr>
            <a:picLocks noChangeAspect="1"/>
          </p:cNvPicPr>
          <p:nvPr/>
        </p:nvPicPr>
        <p:blipFill>
          <a:blip r:embed="rId4"/>
          <a:stretch>
            <a:fillRect/>
          </a:stretch>
        </p:blipFill>
        <p:spPr>
          <a:xfrm>
            <a:off x="11221777" y="6069126"/>
            <a:ext cx="954391" cy="674984"/>
          </a:xfrm>
          <a:prstGeom prst="rect">
            <a:avLst/>
          </a:prstGeom>
        </p:spPr>
      </p:pic>
      <p:sp>
        <p:nvSpPr>
          <p:cNvPr id="8" name="Segnaposto immagine 7">
            <a:extLst>
              <a:ext uri="{FF2B5EF4-FFF2-40B4-BE49-F238E27FC236}">
                <a16:creationId xmlns:a16="http://schemas.microsoft.com/office/drawing/2014/main" id="{97D836CB-ADFA-E2F8-4441-8DD88A393658}"/>
              </a:ext>
            </a:extLst>
          </p:cNvPr>
          <p:cNvSpPr>
            <a:spLocks noGrp="1"/>
          </p:cNvSpPr>
          <p:nvPr>
            <p:ph type="pic" sz="quarter" idx="15"/>
          </p:nvPr>
        </p:nvSpPr>
        <p:spPr/>
        <p:txBody>
          <a:bodyPr/>
          <a:lstStyle/>
          <a:p>
            <a:endParaRPr lang="it-IT"/>
          </a:p>
        </p:txBody>
      </p:sp>
      <p:pic>
        <p:nvPicPr>
          <p:cNvPr id="11" name="Segnaposto immagine 5">
            <a:extLst>
              <a:ext uri="{FF2B5EF4-FFF2-40B4-BE49-F238E27FC236}">
                <a16:creationId xmlns:a16="http://schemas.microsoft.com/office/drawing/2014/main" id="{754795A6-E645-2A96-992C-2E2C8B438851}"/>
              </a:ext>
              <a:ext uri="{C183D7F6-B498-43B3-948B-1728B52AA6E4}">
                <adec:decorative xmlns:adec="http://schemas.microsoft.com/office/drawing/2017/decorative" val="1"/>
              </a:ext>
            </a:extLst>
          </p:cNvPr>
          <p:cNvPicPr>
            <a:picLocks noChangeAspect="1"/>
          </p:cNvPicPr>
          <p:nvPr/>
        </p:nvPicPr>
        <p:blipFill>
          <a:blip r:embed="rId5">
            <a:alphaModFix amt="20000"/>
          </a:blip>
          <a:srcRect t="45103" b="45103"/>
          <a:stretch/>
        </p:blipFill>
        <p:spPr>
          <a:xfrm>
            <a:off x="0" y="0"/>
            <a:ext cx="12176168" cy="544922"/>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rgbClr val="FF0000"/>
          </a:solidFill>
          <a:effectLst>
            <a:outerShdw blurRad="50800" dist="38100" dir="5400000" algn="t" rotWithShape="0">
              <a:prstClr val="black">
                <a:alpha val="40000"/>
              </a:prstClr>
            </a:outerShdw>
          </a:effectLst>
        </p:spPr>
      </p:pic>
      <p:sp>
        <p:nvSpPr>
          <p:cNvPr id="12" name="Titolo 11">
            <a:extLst>
              <a:ext uri="{FF2B5EF4-FFF2-40B4-BE49-F238E27FC236}">
                <a16:creationId xmlns:a16="http://schemas.microsoft.com/office/drawing/2014/main" id="{79D3B102-2064-3AD3-29B5-C665D3E18D1C}"/>
              </a:ext>
            </a:extLst>
          </p:cNvPr>
          <p:cNvSpPr txBox="1">
            <a:spLocks/>
          </p:cNvSpPr>
          <p:nvPr/>
        </p:nvSpPr>
        <p:spPr>
          <a:xfrm>
            <a:off x="191344" y="6500"/>
            <a:ext cx="11593288" cy="477190"/>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4000" b="0" kern="1200" cap="all" spc="100" baseline="0">
                <a:solidFill>
                  <a:schemeClr val="tx1">
                    <a:lumMod val="95000"/>
                    <a:lumOff val="5000"/>
                  </a:schemeClr>
                </a:solidFill>
                <a:latin typeface="+mj-lt"/>
                <a:ea typeface="+mj-ea"/>
                <a:cs typeface="+mj-cs"/>
              </a:defRPr>
            </a:lvl1pPr>
          </a:lstStyle>
          <a:p>
            <a:r>
              <a:rPr lang="it-IT" sz="2400" b="1" kern="100" dirty="0">
                <a:solidFill>
                  <a:schemeClr val="bg1"/>
                </a:solidFill>
                <a:ea typeface="Arial Unicode MS" panose="020B0604020202020204" pitchFamily="34" charset="-128"/>
                <a:cs typeface="Lucida Sans" panose="020B0602040502020204" pitchFamily="34" charset="0"/>
              </a:rPr>
              <a:t>Occupazione dipendente e ore lavorate in Italia; Numero indice, 2008 = 100</a:t>
            </a:r>
          </a:p>
        </p:txBody>
      </p:sp>
      <p:pic>
        <p:nvPicPr>
          <p:cNvPr id="6" name="Immagine 5">
            <a:extLst>
              <a:ext uri="{FF2B5EF4-FFF2-40B4-BE49-F238E27FC236}">
                <a16:creationId xmlns:a16="http://schemas.microsoft.com/office/drawing/2014/main" id="{6B366519-FC44-7FCF-0E35-EF4A18100144}"/>
              </a:ext>
            </a:extLst>
          </p:cNvPr>
          <p:cNvPicPr>
            <a:picLocks noChangeAspect="1"/>
          </p:cNvPicPr>
          <p:nvPr/>
        </p:nvPicPr>
        <p:blipFill>
          <a:blip r:embed="rId6"/>
          <a:stretch>
            <a:fillRect/>
          </a:stretch>
        </p:blipFill>
        <p:spPr>
          <a:xfrm>
            <a:off x="2079781" y="1418438"/>
            <a:ext cx="8032438" cy="4800107"/>
          </a:xfrm>
          <a:prstGeom prst="rect">
            <a:avLst/>
          </a:prstGeom>
        </p:spPr>
      </p:pic>
      <p:pic>
        <p:nvPicPr>
          <p:cNvPr id="10" name="Immagine 9">
            <a:extLst>
              <a:ext uri="{FF2B5EF4-FFF2-40B4-BE49-F238E27FC236}">
                <a16:creationId xmlns:a16="http://schemas.microsoft.com/office/drawing/2014/main" id="{BF2FB2AF-99A6-5CFA-ED42-62A4B65C10C0}"/>
              </a:ext>
            </a:extLst>
          </p:cNvPr>
          <p:cNvPicPr>
            <a:picLocks noChangeAspect="1"/>
          </p:cNvPicPr>
          <p:nvPr/>
        </p:nvPicPr>
        <p:blipFill>
          <a:blip r:embed="rId7"/>
          <a:stretch>
            <a:fillRect/>
          </a:stretch>
        </p:blipFill>
        <p:spPr>
          <a:xfrm>
            <a:off x="4890096" y="1458889"/>
            <a:ext cx="3798137" cy="920576"/>
          </a:xfrm>
          <a:prstGeom prst="rect">
            <a:avLst/>
          </a:prstGeom>
        </p:spPr>
      </p:pic>
      <p:pic>
        <p:nvPicPr>
          <p:cNvPr id="14" name="Immagine 13">
            <a:extLst>
              <a:ext uri="{FF2B5EF4-FFF2-40B4-BE49-F238E27FC236}">
                <a16:creationId xmlns:a16="http://schemas.microsoft.com/office/drawing/2014/main" id="{31A32480-C779-7150-4BDA-2DBECC9E41C0}"/>
              </a:ext>
            </a:extLst>
          </p:cNvPr>
          <p:cNvPicPr>
            <a:picLocks noChangeAspect="1"/>
          </p:cNvPicPr>
          <p:nvPr/>
        </p:nvPicPr>
        <p:blipFill>
          <a:blip r:embed="rId8"/>
          <a:stretch>
            <a:fillRect/>
          </a:stretch>
        </p:blipFill>
        <p:spPr>
          <a:xfrm>
            <a:off x="7608168" y="2209649"/>
            <a:ext cx="518205" cy="731583"/>
          </a:xfrm>
          <a:prstGeom prst="rect">
            <a:avLst/>
          </a:prstGeom>
        </p:spPr>
      </p:pic>
      <p:sp>
        <p:nvSpPr>
          <p:cNvPr id="17" name="CasellaDiTesto 16">
            <a:extLst>
              <a:ext uri="{FF2B5EF4-FFF2-40B4-BE49-F238E27FC236}">
                <a16:creationId xmlns:a16="http://schemas.microsoft.com/office/drawing/2014/main" id="{0E65729B-26FD-0772-5EE4-72A03FD933C9}"/>
              </a:ext>
            </a:extLst>
          </p:cNvPr>
          <p:cNvSpPr txBox="1"/>
          <p:nvPr/>
        </p:nvSpPr>
        <p:spPr>
          <a:xfrm>
            <a:off x="6789164" y="6253404"/>
            <a:ext cx="3513459" cy="338554"/>
          </a:xfrm>
          <a:prstGeom prst="rect">
            <a:avLst/>
          </a:prstGeom>
          <a:noFill/>
        </p:spPr>
        <p:txBody>
          <a:bodyPr wrap="square">
            <a:spAutoFit/>
          </a:bodyPr>
          <a:lstStyle/>
          <a:p>
            <a:r>
              <a:rPr lang="it-IT" sz="1600" b="1" dirty="0"/>
              <a:t>Fonte:</a:t>
            </a:r>
            <a:r>
              <a:rPr lang="it-IT" sz="1600" b="1" baseline="0" dirty="0"/>
              <a:t> Elaborazione FDV su dati </a:t>
            </a:r>
            <a:r>
              <a:rPr lang="it-IT" sz="1600" b="1" dirty="0"/>
              <a:t>ISTAT</a:t>
            </a:r>
            <a:endParaRPr lang="it-IT" sz="1600" dirty="0"/>
          </a:p>
        </p:txBody>
      </p:sp>
      <p:sp>
        <p:nvSpPr>
          <p:cNvPr id="7" name="CasellaDiTesto 6">
            <a:extLst>
              <a:ext uri="{FF2B5EF4-FFF2-40B4-BE49-F238E27FC236}">
                <a16:creationId xmlns:a16="http://schemas.microsoft.com/office/drawing/2014/main" id="{ADCF54C4-A4DB-D8C5-0173-BE8B5860F6D3}"/>
              </a:ext>
            </a:extLst>
          </p:cNvPr>
          <p:cNvSpPr txBox="1"/>
          <p:nvPr/>
        </p:nvSpPr>
        <p:spPr>
          <a:xfrm>
            <a:off x="532290" y="675693"/>
            <a:ext cx="11252342" cy="707886"/>
          </a:xfrm>
          <a:prstGeom prst="rect">
            <a:avLst/>
          </a:prstGeom>
          <a:noFill/>
        </p:spPr>
        <p:txBody>
          <a:bodyPr wrap="square">
            <a:spAutoFit/>
          </a:bodyPr>
          <a:lstStyle/>
          <a:p>
            <a:r>
              <a:rPr kumimoji="0" lang="it-IT" sz="2000" b="0" i="0" u="none" strike="noStrike" kern="1200" cap="none" spc="0" normalizeH="0" baseline="0" noProof="0" dirty="0">
                <a:ln>
                  <a:noFill/>
                </a:ln>
                <a:solidFill>
                  <a:prstClr val="black"/>
                </a:solidFill>
                <a:effectLst/>
                <a:uLnTx/>
                <a:uFillTx/>
                <a:latin typeface="Tw Cen MT (Corpo)"/>
                <a:cs typeface="Times New Roman" panose="02020603050405020304" pitchFamily="18" charset="0"/>
              </a:rPr>
              <a:t>Le ore lavorate crescono molto meno degli occupati, crollano con la pandemia, anche ora sono sotto il livello degli occupati per l’elevato lavoro part time</a:t>
            </a:r>
            <a:endParaRPr lang="it-IT" sz="2000" dirty="0"/>
          </a:p>
        </p:txBody>
      </p:sp>
    </p:spTree>
    <p:extLst>
      <p:ext uri="{BB962C8B-B14F-4D97-AF65-F5344CB8AC3E}">
        <p14:creationId xmlns:p14="http://schemas.microsoft.com/office/powerpoint/2010/main" val="17575809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6B6F31-E0D5-0CBA-51D1-FBA00EBE0D2F}"/>
            </a:ext>
          </a:extLst>
        </p:cNvPr>
        <p:cNvGrpSpPr/>
        <p:nvPr/>
      </p:nvGrpSpPr>
      <p:grpSpPr>
        <a:xfrm>
          <a:off x="0" y="0"/>
          <a:ext cx="0" cy="0"/>
          <a:chOff x="0" y="0"/>
          <a:chExt cx="0" cy="0"/>
        </a:xfrm>
      </p:grpSpPr>
      <p:pic>
        <p:nvPicPr>
          <p:cNvPr id="9" name="Immagine 8" descr="Immagine che contiene bianco, schizzo, bianco e nero, design&#10;&#10;Descrizione generata automaticamente">
            <a:extLst>
              <a:ext uri="{FF2B5EF4-FFF2-40B4-BE49-F238E27FC236}">
                <a16:creationId xmlns:a16="http://schemas.microsoft.com/office/drawing/2014/main" id="{23D57E39-0982-7741-CCB1-EBD8CE3836F3}"/>
              </a:ext>
            </a:extLst>
          </p:cNvPr>
          <p:cNvPicPr>
            <a:picLocks noChangeAspect="1"/>
          </p:cNvPicPr>
          <p:nvPr/>
        </p:nvPicPr>
        <p:blipFill>
          <a:blip r:embed="rId3"/>
          <a:stretch>
            <a:fillRect/>
          </a:stretch>
        </p:blipFill>
        <p:spPr>
          <a:xfrm>
            <a:off x="15832" y="0"/>
            <a:ext cx="12192000" cy="6858000"/>
          </a:xfrm>
          <a:prstGeom prst="rect">
            <a:avLst/>
          </a:prstGeom>
        </p:spPr>
      </p:pic>
      <p:sp>
        <p:nvSpPr>
          <p:cNvPr id="2" name="Segnaposto testo 1">
            <a:extLst>
              <a:ext uri="{FF2B5EF4-FFF2-40B4-BE49-F238E27FC236}">
                <a16:creationId xmlns:a16="http://schemas.microsoft.com/office/drawing/2014/main" id="{0066E398-379D-4817-D8DB-F65449D96DF4}"/>
              </a:ext>
            </a:extLst>
          </p:cNvPr>
          <p:cNvSpPr>
            <a:spLocks noGrp="1"/>
          </p:cNvSpPr>
          <p:nvPr>
            <p:ph type="body" sz="quarter" idx="16"/>
          </p:nvPr>
        </p:nvSpPr>
        <p:spPr>
          <a:xfrm>
            <a:off x="1370499" y="0"/>
            <a:ext cx="10837333" cy="455672"/>
          </a:xfrm>
          <a:solidFill>
            <a:srgbClr val="EEEEEE"/>
          </a:solidFill>
        </p:spPr>
        <p:txBody>
          <a:bodyPr rtlCol="0"/>
          <a:lstStyle/>
          <a:p>
            <a:pPr rtl="0"/>
            <a:endParaRPr lang="it-IT" dirty="0"/>
          </a:p>
        </p:txBody>
      </p:sp>
      <p:sp>
        <p:nvSpPr>
          <p:cNvPr id="3" name="Segnaposto numero diapositiva 2">
            <a:extLst>
              <a:ext uri="{FF2B5EF4-FFF2-40B4-BE49-F238E27FC236}">
                <a16:creationId xmlns:a16="http://schemas.microsoft.com/office/drawing/2014/main" id="{A0A6310E-75B4-706B-1953-249580E454FA}"/>
              </a:ext>
            </a:extLst>
          </p:cNvPr>
          <p:cNvSpPr>
            <a:spLocks noGrp="1"/>
          </p:cNvSpPr>
          <p:nvPr>
            <p:ph type="sldNum" sz="quarter" idx="4"/>
          </p:nvPr>
        </p:nvSpPr>
        <p:spPr/>
        <p:txBody>
          <a:bodyPr rtlCol="0"/>
          <a:lstStyle/>
          <a:p>
            <a:pPr rtl="0"/>
            <a:r>
              <a:rPr lang="it-IT" dirty="0"/>
              <a:t>14</a:t>
            </a:r>
          </a:p>
        </p:txBody>
      </p:sp>
      <p:sp>
        <p:nvSpPr>
          <p:cNvPr id="18" name="Segnaposto testo 119">
            <a:extLst>
              <a:ext uri="{FF2B5EF4-FFF2-40B4-BE49-F238E27FC236}">
                <a16:creationId xmlns:a16="http://schemas.microsoft.com/office/drawing/2014/main" id="{EEFA712C-0ABC-9BD2-B67D-BD42FBCA0374}"/>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rgbClr val="C00000"/>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rtl="0"/>
            <a:endParaRPr lang="it-IT"/>
          </a:p>
        </p:txBody>
      </p:sp>
      <p:pic>
        <p:nvPicPr>
          <p:cNvPr id="10" name="Segnaposto immagine 5">
            <a:extLst>
              <a:ext uri="{FF2B5EF4-FFF2-40B4-BE49-F238E27FC236}">
                <a16:creationId xmlns:a16="http://schemas.microsoft.com/office/drawing/2014/main" id="{3B58509E-7B3D-0B50-A28A-ABB274E26E75}"/>
              </a:ext>
              <a:ext uri="{C183D7F6-B498-43B3-948B-1728B52AA6E4}">
                <adec:decorative xmlns:adec="http://schemas.microsoft.com/office/drawing/2017/decorative" val="1"/>
              </a:ext>
            </a:extLst>
          </p:cNvPr>
          <p:cNvPicPr>
            <a:picLocks noGrp="1" noChangeAspect="1"/>
          </p:cNvPicPr>
          <p:nvPr>
            <p:ph type="pic" sz="quarter" idx="15"/>
          </p:nvPr>
        </p:nvPicPr>
        <p:blipFill>
          <a:blip r:embed="rId4">
            <a:alphaModFix amt="20000"/>
          </a:blip>
          <a:srcRect t="45103" b="45103"/>
          <a:stretch/>
        </p:blipFill>
        <p:spPr>
          <a:xfrm>
            <a:off x="-2" y="0"/>
            <a:ext cx="12207833" cy="540111"/>
          </a:xfrm>
          <a:solidFill>
            <a:srgbClr val="FF0000"/>
          </a:solidFill>
        </p:spPr>
      </p:pic>
      <p:pic>
        <p:nvPicPr>
          <p:cNvPr id="5" name="Immagine 4" descr="Immagine che contiene testo, Carattere, Elementi grafici, schermata&#10;&#10;Descrizione generata automaticamente">
            <a:extLst>
              <a:ext uri="{FF2B5EF4-FFF2-40B4-BE49-F238E27FC236}">
                <a16:creationId xmlns:a16="http://schemas.microsoft.com/office/drawing/2014/main" id="{86721DE9-4118-BBF0-F9BB-49D3E5ECC26A}"/>
              </a:ext>
            </a:extLst>
          </p:cNvPr>
          <p:cNvPicPr>
            <a:picLocks noChangeAspect="1"/>
          </p:cNvPicPr>
          <p:nvPr/>
        </p:nvPicPr>
        <p:blipFill>
          <a:blip r:embed="rId5"/>
          <a:stretch>
            <a:fillRect/>
          </a:stretch>
        </p:blipFill>
        <p:spPr>
          <a:xfrm>
            <a:off x="11221777" y="6069126"/>
            <a:ext cx="954391" cy="674984"/>
          </a:xfrm>
          <a:prstGeom prst="rect">
            <a:avLst/>
          </a:prstGeom>
        </p:spPr>
      </p:pic>
      <p:sp>
        <p:nvSpPr>
          <p:cNvPr id="19" name="Titolo 11">
            <a:extLst>
              <a:ext uri="{FF2B5EF4-FFF2-40B4-BE49-F238E27FC236}">
                <a16:creationId xmlns:a16="http://schemas.microsoft.com/office/drawing/2014/main" id="{E6FBE248-2E7E-4BA4-3F04-C1D493E7744E}"/>
              </a:ext>
            </a:extLst>
          </p:cNvPr>
          <p:cNvSpPr txBox="1">
            <a:spLocks/>
          </p:cNvSpPr>
          <p:nvPr/>
        </p:nvSpPr>
        <p:spPr>
          <a:xfrm>
            <a:off x="-6816" y="-27384"/>
            <a:ext cx="12007472" cy="561536"/>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4000" b="0" kern="1200" cap="all" spc="100" baseline="0">
                <a:solidFill>
                  <a:schemeClr val="tx1">
                    <a:lumMod val="95000"/>
                    <a:lumOff val="5000"/>
                  </a:schemeClr>
                </a:solidFill>
                <a:latin typeface="+mj-lt"/>
                <a:ea typeface="+mj-ea"/>
                <a:cs typeface="+mj-cs"/>
              </a:defRPr>
            </a:lvl1pPr>
          </a:lstStyle>
          <a:p>
            <a:pPr marL="0" indent="0">
              <a:buNone/>
            </a:pPr>
            <a:r>
              <a:rPr lang="it-IT" sz="2900" b="1" dirty="0">
                <a:solidFill>
                  <a:schemeClr val="bg1"/>
                </a:solidFill>
              </a:rPr>
              <a:t>Composizione percentuale dei dipendenti per diversi contratti</a:t>
            </a:r>
            <a:endParaRPr lang="it-IT" sz="2900" dirty="0"/>
          </a:p>
        </p:txBody>
      </p:sp>
      <p:pic>
        <p:nvPicPr>
          <p:cNvPr id="4" name="Segnaposto contenuto 9">
            <a:extLst>
              <a:ext uri="{FF2B5EF4-FFF2-40B4-BE49-F238E27FC236}">
                <a16:creationId xmlns:a16="http://schemas.microsoft.com/office/drawing/2014/main" id="{CE7AA301-4E1D-5DE9-8524-D87FF69626FC}"/>
              </a:ext>
            </a:extLst>
          </p:cNvPr>
          <p:cNvPicPr>
            <a:picLocks noChangeAspect="1"/>
          </p:cNvPicPr>
          <p:nvPr/>
        </p:nvPicPr>
        <p:blipFill>
          <a:blip r:embed="rId6"/>
          <a:stretch>
            <a:fillRect/>
          </a:stretch>
        </p:blipFill>
        <p:spPr>
          <a:xfrm>
            <a:off x="2149264" y="1947986"/>
            <a:ext cx="7893472" cy="4070847"/>
          </a:xfrm>
          <a:prstGeom prst="rect">
            <a:avLst/>
          </a:prstGeom>
        </p:spPr>
      </p:pic>
      <p:sp>
        <p:nvSpPr>
          <p:cNvPr id="7" name="CasellaDiTesto 6">
            <a:extLst>
              <a:ext uri="{FF2B5EF4-FFF2-40B4-BE49-F238E27FC236}">
                <a16:creationId xmlns:a16="http://schemas.microsoft.com/office/drawing/2014/main" id="{3F3F8033-E29D-48DA-E60C-A2C0D04F1C64}"/>
              </a:ext>
            </a:extLst>
          </p:cNvPr>
          <p:cNvSpPr txBox="1"/>
          <p:nvPr/>
        </p:nvSpPr>
        <p:spPr>
          <a:xfrm>
            <a:off x="913854" y="741698"/>
            <a:ext cx="10356632" cy="1200329"/>
          </a:xfrm>
          <a:prstGeom prst="rect">
            <a:avLst/>
          </a:prstGeom>
          <a:noFill/>
        </p:spPr>
        <p:txBody>
          <a:bodyPr wrap="square">
            <a:spAutoFit/>
          </a:bodyPr>
          <a:lstStyle/>
          <a:p>
            <a:pPr algn="just"/>
            <a:r>
              <a:rPr lang="it-IT" dirty="0">
                <a:effectLst/>
                <a:ea typeface="Aptos" panose="020B0004020202020204" pitchFamily="34" charset="0"/>
                <a:cs typeface="Times New Roman" panose="02020603050405020304" pitchFamily="18" charset="0"/>
              </a:rPr>
              <a:t>Il peso del lavoro «standard» (dipendenti a tempo indeterminato full-time), calcolato sul totale dipendenti, è diminuito molto dal 2004 al 2018, passando dal 78,3% al 67,9%. Il Jobs Act non ha invertito questo trend, mentre sono aumentate costantemente tutte le forme di lavoro atipiche, in leggera flessione solo negli ultimi tre anni.</a:t>
            </a:r>
            <a:endParaRPr lang="it-IT" dirty="0"/>
          </a:p>
        </p:txBody>
      </p:sp>
      <p:sp>
        <p:nvSpPr>
          <p:cNvPr id="8" name="CasellaDiTesto 7">
            <a:extLst>
              <a:ext uri="{FF2B5EF4-FFF2-40B4-BE49-F238E27FC236}">
                <a16:creationId xmlns:a16="http://schemas.microsoft.com/office/drawing/2014/main" id="{AC643C8F-7126-FA8F-8E21-8A6AC6B69D58}"/>
              </a:ext>
            </a:extLst>
          </p:cNvPr>
          <p:cNvSpPr txBox="1"/>
          <p:nvPr/>
        </p:nvSpPr>
        <p:spPr>
          <a:xfrm>
            <a:off x="6953476" y="6001286"/>
            <a:ext cx="3513459" cy="338554"/>
          </a:xfrm>
          <a:prstGeom prst="rect">
            <a:avLst/>
          </a:prstGeom>
          <a:noFill/>
        </p:spPr>
        <p:txBody>
          <a:bodyPr wrap="square">
            <a:spAutoFit/>
          </a:bodyPr>
          <a:lstStyle/>
          <a:p>
            <a:r>
              <a:rPr lang="it-IT" sz="1600" b="1" dirty="0"/>
              <a:t>Fonte:</a:t>
            </a:r>
            <a:r>
              <a:rPr lang="it-IT" sz="1600" b="1" baseline="0" dirty="0"/>
              <a:t> Elaborazione FDV su dati </a:t>
            </a:r>
            <a:r>
              <a:rPr lang="it-IT" sz="1600" b="1" dirty="0"/>
              <a:t>ISTAT</a:t>
            </a:r>
            <a:endParaRPr lang="it-IT" sz="1600" dirty="0"/>
          </a:p>
        </p:txBody>
      </p:sp>
    </p:spTree>
    <p:extLst>
      <p:ext uri="{BB962C8B-B14F-4D97-AF65-F5344CB8AC3E}">
        <p14:creationId xmlns:p14="http://schemas.microsoft.com/office/powerpoint/2010/main" val="28956842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24793C-7651-9900-A732-670295606F72}"/>
            </a:ext>
          </a:extLst>
        </p:cNvPr>
        <p:cNvGrpSpPr/>
        <p:nvPr/>
      </p:nvGrpSpPr>
      <p:grpSpPr>
        <a:xfrm>
          <a:off x="0" y="0"/>
          <a:ext cx="0" cy="0"/>
          <a:chOff x="0" y="0"/>
          <a:chExt cx="0" cy="0"/>
        </a:xfrm>
      </p:grpSpPr>
      <p:pic>
        <p:nvPicPr>
          <p:cNvPr id="9" name="Immagine 8" descr="Immagine che contiene bianco, schizzo, bianco e nero, design&#10;&#10;Descrizione generata automaticamente">
            <a:extLst>
              <a:ext uri="{FF2B5EF4-FFF2-40B4-BE49-F238E27FC236}">
                <a16:creationId xmlns:a16="http://schemas.microsoft.com/office/drawing/2014/main" id="{278E5633-DA1B-794B-99DA-E845005416A7}"/>
              </a:ext>
            </a:extLst>
          </p:cNvPr>
          <p:cNvPicPr>
            <a:picLocks noChangeAspect="1"/>
          </p:cNvPicPr>
          <p:nvPr/>
        </p:nvPicPr>
        <p:blipFill>
          <a:blip r:embed="rId3"/>
          <a:stretch>
            <a:fillRect/>
          </a:stretch>
        </p:blipFill>
        <p:spPr>
          <a:xfrm>
            <a:off x="-15832" y="-194307"/>
            <a:ext cx="12192000" cy="6858000"/>
          </a:xfrm>
          <a:prstGeom prst="rect">
            <a:avLst/>
          </a:prstGeom>
        </p:spPr>
      </p:pic>
      <p:sp>
        <p:nvSpPr>
          <p:cNvPr id="2" name="Segnaposto testo 1">
            <a:extLst>
              <a:ext uri="{FF2B5EF4-FFF2-40B4-BE49-F238E27FC236}">
                <a16:creationId xmlns:a16="http://schemas.microsoft.com/office/drawing/2014/main" id="{5DC4CA66-7AA2-A933-786D-E38033785301}"/>
              </a:ext>
            </a:extLst>
          </p:cNvPr>
          <p:cNvSpPr>
            <a:spLocks noGrp="1"/>
          </p:cNvSpPr>
          <p:nvPr>
            <p:ph type="body" sz="quarter" idx="16"/>
          </p:nvPr>
        </p:nvSpPr>
        <p:spPr>
          <a:xfrm>
            <a:off x="1370499" y="0"/>
            <a:ext cx="10837333" cy="455672"/>
          </a:xfrm>
          <a:solidFill>
            <a:srgbClr val="EEEEEE"/>
          </a:solidFill>
        </p:spPr>
        <p:txBody>
          <a:bodyPr rtlCol="0"/>
          <a:lstStyle/>
          <a:p>
            <a:pPr rtl="0"/>
            <a:endParaRPr lang="it-IT" dirty="0"/>
          </a:p>
        </p:txBody>
      </p:sp>
      <p:sp>
        <p:nvSpPr>
          <p:cNvPr id="3" name="Segnaposto numero diapositiva 2">
            <a:extLst>
              <a:ext uri="{FF2B5EF4-FFF2-40B4-BE49-F238E27FC236}">
                <a16:creationId xmlns:a16="http://schemas.microsoft.com/office/drawing/2014/main" id="{FD4ECAB5-55C6-C08D-9E9C-E84692C0DA2C}"/>
              </a:ext>
            </a:extLst>
          </p:cNvPr>
          <p:cNvSpPr>
            <a:spLocks noGrp="1"/>
          </p:cNvSpPr>
          <p:nvPr>
            <p:ph type="sldNum" sz="quarter" idx="4"/>
          </p:nvPr>
        </p:nvSpPr>
        <p:spPr/>
        <p:txBody>
          <a:bodyPr rtlCol="0"/>
          <a:lstStyle/>
          <a:p>
            <a:pPr rtl="0"/>
            <a:r>
              <a:rPr lang="it-IT" dirty="0"/>
              <a:t>15</a:t>
            </a:r>
          </a:p>
        </p:txBody>
      </p:sp>
      <p:sp>
        <p:nvSpPr>
          <p:cNvPr id="18" name="Segnaposto testo 119">
            <a:extLst>
              <a:ext uri="{FF2B5EF4-FFF2-40B4-BE49-F238E27FC236}">
                <a16:creationId xmlns:a16="http://schemas.microsoft.com/office/drawing/2014/main" id="{298A5104-8EF4-3DEE-F8D1-681610D1C9A8}"/>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rgbClr val="C00000"/>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rtl="0"/>
            <a:endParaRPr lang="it-IT"/>
          </a:p>
        </p:txBody>
      </p:sp>
      <p:pic>
        <p:nvPicPr>
          <p:cNvPr id="10" name="Segnaposto immagine 5">
            <a:extLst>
              <a:ext uri="{FF2B5EF4-FFF2-40B4-BE49-F238E27FC236}">
                <a16:creationId xmlns:a16="http://schemas.microsoft.com/office/drawing/2014/main" id="{A90E6BAB-DA13-95DA-C56D-5F50D7DBE25A}"/>
              </a:ext>
              <a:ext uri="{C183D7F6-B498-43B3-948B-1728B52AA6E4}">
                <adec:decorative xmlns:adec="http://schemas.microsoft.com/office/drawing/2017/decorative" val="1"/>
              </a:ext>
            </a:extLst>
          </p:cNvPr>
          <p:cNvPicPr>
            <a:picLocks noGrp="1" noChangeAspect="1"/>
          </p:cNvPicPr>
          <p:nvPr>
            <p:ph type="pic" sz="quarter" idx="15"/>
          </p:nvPr>
        </p:nvPicPr>
        <p:blipFill>
          <a:blip r:embed="rId4">
            <a:alphaModFix amt="20000"/>
          </a:blip>
          <a:srcRect t="45103" b="45103"/>
          <a:stretch/>
        </p:blipFill>
        <p:spPr>
          <a:xfrm>
            <a:off x="0" y="0"/>
            <a:ext cx="11700284" cy="525414"/>
          </a:xfrm>
          <a:solidFill>
            <a:srgbClr val="FF0000"/>
          </a:solidFill>
        </p:spPr>
      </p:pic>
      <p:pic>
        <p:nvPicPr>
          <p:cNvPr id="5" name="Immagine 4" descr="Immagine che contiene testo, Carattere, Elementi grafici, schermata&#10;&#10;Descrizione generata automaticamente">
            <a:extLst>
              <a:ext uri="{FF2B5EF4-FFF2-40B4-BE49-F238E27FC236}">
                <a16:creationId xmlns:a16="http://schemas.microsoft.com/office/drawing/2014/main" id="{FE126559-9C29-C361-0A2D-B065B35171CC}"/>
              </a:ext>
            </a:extLst>
          </p:cNvPr>
          <p:cNvPicPr>
            <a:picLocks noChangeAspect="1"/>
          </p:cNvPicPr>
          <p:nvPr/>
        </p:nvPicPr>
        <p:blipFill>
          <a:blip r:embed="rId5"/>
          <a:stretch>
            <a:fillRect/>
          </a:stretch>
        </p:blipFill>
        <p:spPr>
          <a:xfrm>
            <a:off x="11221777" y="6069126"/>
            <a:ext cx="954391" cy="674984"/>
          </a:xfrm>
          <a:prstGeom prst="rect">
            <a:avLst/>
          </a:prstGeom>
        </p:spPr>
      </p:pic>
      <p:sp>
        <p:nvSpPr>
          <p:cNvPr id="19" name="Titolo 11">
            <a:extLst>
              <a:ext uri="{FF2B5EF4-FFF2-40B4-BE49-F238E27FC236}">
                <a16:creationId xmlns:a16="http://schemas.microsoft.com/office/drawing/2014/main" id="{C23077F5-79FD-C7D4-EB9C-43F2F9538E4B}"/>
              </a:ext>
            </a:extLst>
          </p:cNvPr>
          <p:cNvSpPr txBox="1">
            <a:spLocks/>
          </p:cNvSpPr>
          <p:nvPr/>
        </p:nvSpPr>
        <p:spPr>
          <a:xfrm>
            <a:off x="192576" y="-45596"/>
            <a:ext cx="12456151" cy="571009"/>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4000" b="0" kern="1200" cap="all" spc="100" baseline="0">
                <a:solidFill>
                  <a:schemeClr val="tx1">
                    <a:lumMod val="95000"/>
                    <a:lumOff val="5000"/>
                  </a:schemeClr>
                </a:solidFill>
                <a:latin typeface="+mj-lt"/>
                <a:ea typeface="+mj-ea"/>
                <a:cs typeface="+mj-cs"/>
              </a:defRPr>
            </a:lvl1pPr>
          </a:lstStyle>
          <a:p>
            <a:pPr rtl="0">
              <a:defRPr sz="1400" b="0" i="0" u="none" strike="noStrike" kern="1200" spc="0" baseline="0">
                <a:solidFill>
                  <a:prstClr val="black">
                    <a:lumMod val="65000"/>
                    <a:lumOff val="35000"/>
                  </a:prstClr>
                </a:solidFill>
                <a:latin typeface="+mn-lt"/>
                <a:ea typeface="+mn-ea"/>
                <a:cs typeface="+mn-cs"/>
              </a:defRPr>
            </a:pPr>
            <a:r>
              <a:rPr lang="it-IT" sz="3300" b="1" dirty="0">
                <a:solidFill>
                  <a:schemeClr val="bg1"/>
                </a:solidFill>
              </a:rPr>
              <a:t>L’aumento degli occupati dopo il 2022</a:t>
            </a:r>
          </a:p>
        </p:txBody>
      </p:sp>
      <p:sp>
        <p:nvSpPr>
          <p:cNvPr id="7" name="CasellaDiTesto 6">
            <a:extLst>
              <a:ext uri="{FF2B5EF4-FFF2-40B4-BE49-F238E27FC236}">
                <a16:creationId xmlns:a16="http://schemas.microsoft.com/office/drawing/2014/main" id="{5D8B3939-D785-3957-81D0-176E15286DDF}"/>
              </a:ext>
            </a:extLst>
          </p:cNvPr>
          <p:cNvSpPr txBox="1"/>
          <p:nvPr/>
        </p:nvSpPr>
        <p:spPr>
          <a:xfrm>
            <a:off x="770106" y="918330"/>
            <a:ext cx="10651788" cy="5078313"/>
          </a:xfrm>
          <a:prstGeom prst="rect">
            <a:avLst/>
          </a:prstGeom>
          <a:noFill/>
        </p:spPr>
        <p:txBody>
          <a:bodyPr wrap="square">
            <a:spAutoFit/>
          </a:bodyPr>
          <a:lstStyle/>
          <a:p>
            <a:pPr algn="just">
              <a:spcAft>
                <a:spcPts val="600"/>
              </a:spcAft>
              <a:buNone/>
            </a:pPr>
            <a:r>
              <a:rPr lang="it-IT" sz="2100" kern="100" dirty="0">
                <a:effectLst/>
                <a:ea typeface="Aptos" panose="020B0004020202020204" pitchFamily="34" charset="0"/>
                <a:cs typeface="Arial" panose="020B0604020202020204" pitchFamily="34" charset="0"/>
              </a:rPr>
              <a:t>L’aumento degli occupati negli ultimi 2 anni – e del peso del lavoro standard in particolare – si spiega:</a:t>
            </a:r>
          </a:p>
          <a:p>
            <a:pPr marL="342900" lvl="0" indent="-342900" algn="just">
              <a:spcAft>
                <a:spcPts val="600"/>
              </a:spcAft>
              <a:buFont typeface="+mj-lt"/>
              <a:buAutoNum type="arabicPeriod"/>
            </a:pPr>
            <a:r>
              <a:rPr lang="it-IT" sz="2100" kern="100" dirty="0">
                <a:effectLst/>
                <a:ea typeface="Aptos" panose="020B0004020202020204" pitchFamily="34" charset="0"/>
                <a:cs typeface="Arial" panose="020B0604020202020204" pitchFamily="34" charset="0"/>
              </a:rPr>
              <a:t>con le politiche di espansione della spesa pubblica agganciata al PNRR (avevamo ragione, l’austerità faceva male al Paese);</a:t>
            </a:r>
          </a:p>
          <a:p>
            <a:pPr marL="342900" lvl="0" indent="-342900" algn="just">
              <a:spcAft>
                <a:spcPts val="600"/>
              </a:spcAft>
              <a:buFont typeface="+mj-lt"/>
              <a:buAutoNum type="arabicPeriod"/>
            </a:pPr>
            <a:r>
              <a:rPr lang="it-IT" sz="2100" kern="100" dirty="0">
                <a:effectLst/>
                <a:ea typeface="Aptos" panose="020B0004020202020204" pitchFamily="34" charset="0"/>
                <a:cs typeface="Arial" panose="020B0604020202020204" pitchFamily="34" charset="0"/>
              </a:rPr>
              <a:t>con la necessità delle imprese di disporre di figure professionali la cui offerta è stata in parte scompaginata dalla recessione (OCPI, 2023);</a:t>
            </a:r>
          </a:p>
          <a:p>
            <a:pPr marL="342900" lvl="0" indent="-342900" algn="just">
              <a:spcAft>
                <a:spcPts val="600"/>
              </a:spcAft>
              <a:buFont typeface="+mj-lt"/>
              <a:buAutoNum type="arabicPeriod"/>
            </a:pPr>
            <a:r>
              <a:rPr lang="it-IT" sz="2100" kern="100" dirty="0">
                <a:ea typeface="Aptos" panose="020B0004020202020204" pitchFamily="34" charset="0"/>
                <a:cs typeface="Arial" panose="020B0604020202020204" pitchFamily="34" charset="0"/>
              </a:rPr>
              <a:t>con gli elevati costi della formazione professionale;</a:t>
            </a:r>
            <a:endParaRPr lang="it-IT" sz="2100" kern="100" dirty="0">
              <a:effectLst/>
              <a:ea typeface="Aptos" panose="020B0004020202020204" pitchFamily="34" charset="0"/>
              <a:cs typeface="Arial" panose="020B0604020202020204" pitchFamily="34" charset="0"/>
            </a:endParaRPr>
          </a:p>
          <a:p>
            <a:pPr marL="342900" lvl="0" indent="-342900" algn="just">
              <a:spcAft>
                <a:spcPts val="600"/>
              </a:spcAft>
              <a:buFont typeface="+mj-lt"/>
              <a:buAutoNum type="arabicPeriod"/>
            </a:pPr>
            <a:r>
              <a:rPr lang="it-IT" sz="2100" kern="100" dirty="0">
                <a:effectLst/>
                <a:ea typeface="Aptos" panose="020B0004020202020204" pitchFamily="34" charset="0"/>
                <a:cs typeface="Arial" panose="020B0604020202020204" pitchFamily="34" charset="0"/>
              </a:rPr>
              <a:t>con il basso costo del lavoro (Banca d’Italia attribuisce all’andamento dei prezzi e dei salari nel biennio 2021-22 la convenienza relativa del fattore lavoro);</a:t>
            </a:r>
          </a:p>
          <a:p>
            <a:pPr marL="342900" lvl="0" indent="-342900" algn="just">
              <a:spcAft>
                <a:spcPts val="600"/>
              </a:spcAft>
              <a:buFont typeface="+mj-lt"/>
              <a:buAutoNum type="arabicPeriod"/>
            </a:pPr>
            <a:r>
              <a:rPr lang="it-IT" sz="2100" kern="100" dirty="0">
                <a:effectLst/>
                <a:ea typeface="Aptos" panose="020B0004020202020204" pitchFamily="34" charset="0"/>
                <a:cs typeface="Arial" panose="020B0604020202020204" pitchFamily="34" charset="0"/>
              </a:rPr>
              <a:t>con la dinamica demografica e con l’allungamento della vita lavorativa che incrementano rapidamente il numero dei lavoratori dipendenti anziani, quasi tutti occupati “stabili”.</a:t>
            </a:r>
            <a:endParaRPr lang="it-IT" sz="2100" kern="100" dirty="0">
              <a:ea typeface="Aptos" panose="020B0004020202020204" pitchFamily="34" charset="0"/>
              <a:cs typeface="Arial" panose="020B0604020202020204" pitchFamily="34" charset="0"/>
            </a:endParaRPr>
          </a:p>
          <a:p>
            <a:pPr lvl="0" algn="just">
              <a:spcAft>
                <a:spcPts val="600"/>
              </a:spcAft>
            </a:pPr>
            <a:r>
              <a:rPr lang="it-IT" sz="2100" kern="100" dirty="0">
                <a:effectLst/>
                <a:ea typeface="Aptos" panose="020B0004020202020204" pitchFamily="34" charset="0"/>
                <a:cs typeface="Arial" panose="020B0604020202020204" pitchFamily="34" charset="0"/>
              </a:rPr>
              <a:t>A causa dell’evoluzione del tessuto produttivo che ha caratterizzato gli ultimi 20 anni di storia del nostro Paese, buona parte della nuova occupazione si realizza in settori a basso valore aggiunto e in professioni poco qualificate.</a:t>
            </a:r>
          </a:p>
        </p:txBody>
      </p:sp>
    </p:spTree>
    <p:extLst>
      <p:ext uri="{BB962C8B-B14F-4D97-AF65-F5344CB8AC3E}">
        <p14:creationId xmlns:p14="http://schemas.microsoft.com/office/powerpoint/2010/main" val="24251388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B23E33-FC9E-4C8C-D44F-71DC01AB0306}"/>
            </a:ext>
          </a:extLst>
        </p:cNvPr>
        <p:cNvGrpSpPr/>
        <p:nvPr/>
      </p:nvGrpSpPr>
      <p:grpSpPr>
        <a:xfrm>
          <a:off x="0" y="0"/>
          <a:ext cx="0" cy="0"/>
          <a:chOff x="0" y="0"/>
          <a:chExt cx="0" cy="0"/>
        </a:xfrm>
      </p:grpSpPr>
      <p:pic>
        <p:nvPicPr>
          <p:cNvPr id="9" name="Immagine 8" descr="Immagine che contiene bianco, schizzo, bianco e nero, design&#10;&#10;Descrizione generata automaticamente">
            <a:extLst>
              <a:ext uri="{FF2B5EF4-FFF2-40B4-BE49-F238E27FC236}">
                <a16:creationId xmlns:a16="http://schemas.microsoft.com/office/drawing/2014/main" id="{C0983FCD-51EC-CDAB-93B5-905095D4B5A6}"/>
              </a:ext>
            </a:extLst>
          </p:cNvPr>
          <p:cNvPicPr>
            <a:picLocks noChangeAspect="1"/>
          </p:cNvPicPr>
          <p:nvPr/>
        </p:nvPicPr>
        <p:blipFill>
          <a:blip r:embed="rId3"/>
          <a:stretch>
            <a:fillRect/>
          </a:stretch>
        </p:blipFill>
        <p:spPr>
          <a:xfrm>
            <a:off x="15832" y="0"/>
            <a:ext cx="12192000" cy="6858000"/>
          </a:xfrm>
          <a:prstGeom prst="rect">
            <a:avLst/>
          </a:prstGeom>
        </p:spPr>
      </p:pic>
      <p:sp>
        <p:nvSpPr>
          <p:cNvPr id="2" name="Segnaposto testo 1">
            <a:extLst>
              <a:ext uri="{FF2B5EF4-FFF2-40B4-BE49-F238E27FC236}">
                <a16:creationId xmlns:a16="http://schemas.microsoft.com/office/drawing/2014/main" id="{B79B9EBB-7718-65A7-078B-F0B5566665ED}"/>
              </a:ext>
            </a:extLst>
          </p:cNvPr>
          <p:cNvSpPr>
            <a:spLocks noGrp="1"/>
          </p:cNvSpPr>
          <p:nvPr>
            <p:ph type="body" sz="quarter" idx="16"/>
          </p:nvPr>
        </p:nvSpPr>
        <p:spPr>
          <a:xfrm>
            <a:off x="1370499" y="0"/>
            <a:ext cx="10837333" cy="455672"/>
          </a:xfrm>
          <a:solidFill>
            <a:srgbClr val="EEEEEE"/>
          </a:solidFill>
        </p:spPr>
        <p:txBody>
          <a:bodyPr rtlCol="0"/>
          <a:lstStyle/>
          <a:p>
            <a:pPr rtl="0"/>
            <a:endParaRPr lang="it-IT" dirty="0"/>
          </a:p>
        </p:txBody>
      </p:sp>
      <p:sp>
        <p:nvSpPr>
          <p:cNvPr id="3" name="Segnaposto numero diapositiva 2">
            <a:extLst>
              <a:ext uri="{FF2B5EF4-FFF2-40B4-BE49-F238E27FC236}">
                <a16:creationId xmlns:a16="http://schemas.microsoft.com/office/drawing/2014/main" id="{23E5C17C-C6F6-4A0D-4E40-C2B0565D9F05}"/>
              </a:ext>
            </a:extLst>
          </p:cNvPr>
          <p:cNvSpPr>
            <a:spLocks noGrp="1"/>
          </p:cNvSpPr>
          <p:nvPr>
            <p:ph type="sldNum" sz="quarter" idx="4"/>
          </p:nvPr>
        </p:nvSpPr>
        <p:spPr/>
        <p:txBody>
          <a:bodyPr rtlCol="0"/>
          <a:lstStyle/>
          <a:p>
            <a:pPr rtl="0"/>
            <a:r>
              <a:rPr lang="it-IT" dirty="0"/>
              <a:t>17</a:t>
            </a:r>
          </a:p>
        </p:txBody>
      </p:sp>
      <p:sp>
        <p:nvSpPr>
          <p:cNvPr id="18" name="Segnaposto testo 119">
            <a:extLst>
              <a:ext uri="{FF2B5EF4-FFF2-40B4-BE49-F238E27FC236}">
                <a16:creationId xmlns:a16="http://schemas.microsoft.com/office/drawing/2014/main" id="{E541F9FA-6DCC-E7B4-F9B7-68F60F5F3842}"/>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rgbClr val="C00000"/>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rtl="0"/>
            <a:endParaRPr lang="it-IT"/>
          </a:p>
        </p:txBody>
      </p:sp>
      <p:pic>
        <p:nvPicPr>
          <p:cNvPr id="10" name="Segnaposto immagine 5">
            <a:extLst>
              <a:ext uri="{FF2B5EF4-FFF2-40B4-BE49-F238E27FC236}">
                <a16:creationId xmlns:a16="http://schemas.microsoft.com/office/drawing/2014/main" id="{7E8AEF7D-C6AA-B235-0B16-D2A5CF92E6D6}"/>
              </a:ext>
              <a:ext uri="{C183D7F6-B498-43B3-948B-1728B52AA6E4}">
                <adec:decorative xmlns:adec="http://schemas.microsoft.com/office/drawing/2017/decorative" val="1"/>
              </a:ext>
            </a:extLst>
          </p:cNvPr>
          <p:cNvPicPr>
            <a:picLocks noGrp="1" noChangeAspect="1"/>
          </p:cNvPicPr>
          <p:nvPr>
            <p:ph type="pic" sz="quarter" idx="15"/>
          </p:nvPr>
        </p:nvPicPr>
        <p:blipFill>
          <a:blip r:embed="rId4">
            <a:alphaModFix amt="20000"/>
          </a:blip>
          <a:srcRect t="45103" b="45103"/>
          <a:stretch/>
        </p:blipFill>
        <p:spPr>
          <a:xfrm>
            <a:off x="0" y="-1"/>
            <a:ext cx="11700284" cy="556297"/>
          </a:xfrm>
          <a:solidFill>
            <a:srgbClr val="FF0000"/>
          </a:solidFill>
        </p:spPr>
      </p:pic>
      <p:pic>
        <p:nvPicPr>
          <p:cNvPr id="5" name="Immagine 4" descr="Immagine che contiene testo, Carattere, Elementi grafici, schermata&#10;&#10;Descrizione generata automaticamente">
            <a:extLst>
              <a:ext uri="{FF2B5EF4-FFF2-40B4-BE49-F238E27FC236}">
                <a16:creationId xmlns:a16="http://schemas.microsoft.com/office/drawing/2014/main" id="{04DFECE7-8DC1-10C1-2AE3-7AB8F7432CC0}"/>
              </a:ext>
            </a:extLst>
          </p:cNvPr>
          <p:cNvPicPr>
            <a:picLocks noChangeAspect="1"/>
          </p:cNvPicPr>
          <p:nvPr/>
        </p:nvPicPr>
        <p:blipFill>
          <a:blip r:embed="rId5"/>
          <a:stretch>
            <a:fillRect/>
          </a:stretch>
        </p:blipFill>
        <p:spPr>
          <a:xfrm>
            <a:off x="11221777" y="6069126"/>
            <a:ext cx="954391" cy="674984"/>
          </a:xfrm>
          <a:prstGeom prst="rect">
            <a:avLst/>
          </a:prstGeom>
        </p:spPr>
      </p:pic>
      <p:sp>
        <p:nvSpPr>
          <p:cNvPr id="19" name="Titolo 11">
            <a:extLst>
              <a:ext uri="{FF2B5EF4-FFF2-40B4-BE49-F238E27FC236}">
                <a16:creationId xmlns:a16="http://schemas.microsoft.com/office/drawing/2014/main" id="{4417A643-4607-A17E-4222-4AFE1C3E037E}"/>
              </a:ext>
            </a:extLst>
          </p:cNvPr>
          <p:cNvSpPr txBox="1">
            <a:spLocks/>
          </p:cNvSpPr>
          <p:nvPr/>
        </p:nvSpPr>
        <p:spPr>
          <a:xfrm>
            <a:off x="192577" y="-45596"/>
            <a:ext cx="11004884" cy="571009"/>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4000" b="0" kern="1200" cap="all" spc="100" baseline="0">
                <a:solidFill>
                  <a:schemeClr val="tx1">
                    <a:lumMod val="95000"/>
                    <a:lumOff val="5000"/>
                  </a:schemeClr>
                </a:solidFill>
                <a:latin typeface="+mj-lt"/>
                <a:ea typeface="+mj-ea"/>
                <a:cs typeface="+mj-cs"/>
              </a:defRPr>
            </a:lvl1pPr>
          </a:lstStyle>
          <a:p>
            <a:pPr rtl="0">
              <a:defRPr sz="1400" b="0" i="0" u="none" strike="noStrike" kern="1200" spc="0" baseline="0">
                <a:solidFill>
                  <a:prstClr val="black">
                    <a:lumMod val="65000"/>
                    <a:lumOff val="35000"/>
                  </a:prstClr>
                </a:solidFill>
                <a:latin typeface="+mn-lt"/>
                <a:ea typeface="+mn-ea"/>
                <a:cs typeface="+mn-cs"/>
              </a:defRPr>
            </a:pPr>
            <a:r>
              <a:rPr lang="it-IT" sz="3600" b="1" dirty="0">
                <a:solidFill>
                  <a:schemeClr val="bg1"/>
                </a:solidFill>
              </a:rPr>
              <a:t>L’occupazione per tipo di contratto</a:t>
            </a:r>
          </a:p>
        </p:txBody>
      </p:sp>
      <p:sp>
        <p:nvSpPr>
          <p:cNvPr id="4" name="Segnaposto contenuto 4">
            <a:extLst>
              <a:ext uri="{FF2B5EF4-FFF2-40B4-BE49-F238E27FC236}">
                <a16:creationId xmlns:a16="http://schemas.microsoft.com/office/drawing/2014/main" id="{5160D7FF-5F85-235C-6F90-3DD559AAB96D}"/>
              </a:ext>
            </a:extLst>
          </p:cNvPr>
          <p:cNvSpPr txBox="1">
            <a:spLocks/>
          </p:cNvSpPr>
          <p:nvPr/>
        </p:nvSpPr>
        <p:spPr>
          <a:xfrm>
            <a:off x="552984" y="968058"/>
            <a:ext cx="10284070" cy="4976446"/>
          </a:xfrm>
          <a:prstGeom prst="rect">
            <a:avLst/>
          </a:prstGeom>
        </p:spPr>
        <p:txBody>
          <a:bodyPr>
            <a:normAutofit fontScale="25000" lnSpcReduction="20000"/>
          </a:bodyPr>
          <a:lstStyle>
            <a:lvl1pPr marL="228600" indent="-22860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nSpc>
                <a:spcPct val="107000"/>
              </a:lnSpc>
              <a:spcAft>
                <a:spcPts val="800"/>
              </a:spcAft>
            </a:pPr>
            <a:r>
              <a:rPr lang="it-IT" sz="12800" dirty="0">
                <a:latin typeface="Tw Cen MT (Corpo)"/>
                <a:cs typeface="Times New Roman" panose="02020603050405020304" pitchFamily="18" charset="0"/>
              </a:rPr>
              <a:t>Gli occupati </a:t>
            </a:r>
            <a:r>
              <a:rPr lang="it-IT" sz="12800" b="1" dirty="0">
                <a:latin typeface="Tw Cen MT (Corpo)"/>
                <a:cs typeface="Times New Roman" panose="02020603050405020304" pitchFamily="18" charset="0"/>
              </a:rPr>
              <a:t>“standard” </a:t>
            </a:r>
            <a:r>
              <a:rPr lang="it-IT" sz="12800" dirty="0">
                <a:latin typeface="Tw Cen MT (Corpo)"/>
                <a:cs typeface="Times New Roman" panose="02020603050405020304" pitchFamily="18" charset="0"/>
              </a:rPr>
              <a:t>(dipendenti a tempo indeterminato full-time) sul totale dipendenti sono diminuiti dal 78% del 2004 al 72% del 2024</a:t>
            </a:r>
          </a:p>
          <a:p>
            <a:pPr>
              <a:lnSpc>
                <a:spcPct val="107000"/>
              </a:lnSpc>
              <a:spcAft>
                <a:spcPts val="800"/>
              </a:spcAft>
            </a:pPr>
            <a:r>
              <a:rPr lang="it-IT" sz="12800" dirty="0">
                <a:latin typeface="Tw Cen MT (Corpo)"/>
                <a:cs typeface="Times New Roman" panose="02020603050405020304" pitchFamily="18" charset="0"/>
              </a:rPr>
              <a:t>I dipendenti a </a:t>
            </a:r>
            <a:r>
              <a:rPr lang="it-IT" sz="12800" b="1" dirty="0">
                <a:latin typeface="Tw Cen MT (Corpo)"/>
                <a:cs typeface="Times New Roman" panose="02020603050405020304" pitchFamily="18" charset="0"/>
              </a:rPr>
              <a:t>tempo determinato </a:t>
            </a:r>
            <a:r>
              <a:rPr lang="it-IT" sz="12800" dirty="0">
                <a:latin typeface="Tw Cen MT (Corpo)"/>
                <a:cs typeface="Times New Roman" panose="02020603050405020304" pitchFamily="18" charset="0"/>
              </a:rPr>
              <a:t>- sia part time che full time - aumentano in modo rilevante dopo il Jobs Act, tra il 2014 e il 2019, per poi stabilizzarsi. </a:t>
            </a:r>
          </a:p>
          <a:p>
            <a:pPr>
              <a:lnSpc>
                <a:spcPct val="107000"/>
              </a:lnSpc>
              <a:spcAft>
                <a:spcPts val="800"/>
              </a:spcAft>
            </a:pPr>
            <a:r>
              <a:rPr lang="it-IT" sz="12800" b="1" dirty="0">
                <a:latin typeface="Tw Cen MT (Corpo)"/>
                <a:cs typeface="Times New Roman" panose="02020603050405020304" pitchFamily="18" charset="0"/>
              </a:rPr>
              <a:t>Quasi il 30% degli occupati dipendenti in Italia è a termine o part time.</a:t>
            </a:r>
            <a:r>
              <a:rPr lang="it-IT" sz="12800" dirty="0">
                <a:latin typeface="Tw Cen MT (Corpo)"/>
                <a:cs typeface="Times New Roman" panose="02020603050405020304" pitchFamily="18" charset="0"/>
              </a:rPr>
              <a:t> I lavoratori a tempo determinato (full time e part time) e lavoratori a tempo indeterminato part time passano dal 22% del 2004 al 28% del 2024. </a:t>
            </a:r>
          </a:p>
          <a:p>
            <a:pPr>
              <a:lnSpc>
                <a:spcPct val="100000"/>
              </a:lnSpc>
              <a:spcBef>
                <a:spcPts val="0"/>
              </a:spcBef>
            </a:pPr>
            <a:endParaRPr lang="it-IT" sz="9600" dirty="0">
              <a:latin typeface="Times New Roman" panose="02020603050405020304" pitchFamily="18" charset="0"/>
              <a:cs typeface="Times New Roman" panose="02020603050405020304" pitchFamily="18" charset="0"/>
            </a:endParaRPr>
          </a:p>
          <a:p>
            <a:endParaRPr lang="it-IT" dirty="0"/>
          </a:p>
        </p:txBody>
      </p:sp>
    </p:spTree>
    <p:extLst>
      <p:ext uri="{BB962C8B-B14F-4D97-AF65-F5344CB8AC3E}">
        <p14:creationId xmlns:p14="http://schemas.microsoft.com/office/powerpoint/2010/main" val="27824149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335187-BEBB-2BF7-E2DA-CAFBAF99436D}"/>
            </a:ext>
          </a:extLst>
        </p:cNvPr>
        <p:cNvGrpSpPr/>
        <p:nvPr/>
      </p:nvGrpSpPr>
      <p:grpSpPr>
        <a:xfrm>
          <a:off x="0" y="0"/>
          <a:ext cx="0" cy="0"/>
          <a:chOff x="0" y="0"/>
          <a:chExt cx="0" cy="0"/>
        </a:xfrm>
      </p:grpSpPr>
      <p:pic>
        <p:nvPicPr>
          <p:cNvPr id="9" name="Immagine 8" descr="Immagine che contiene bianco, schizzo, bianco e nero, design&#10;&#10;Descrizione generata automaticamente">
            <a:extLst>
              <a:ext uri="{FF2B5EF4-FFF2-40B4-BE49-F238E27FC236}">
                <a16:creationId xmlns:a16="http://schemas.microsoft.com/office/drawing/2014/main" id="{B4B8FA73-A883-8203-6E70-9898EC7C8D44}"/>
              </a:ext>
            </a:extLst>
          </p:cNvPr>
          <p:cNvPicPr>
            <a:picLocks noChangeAspect="1"/>
          </p:cNvPicPr>
          <p:nvPr/>
        </p:nvPicPr>
        <p:blipFill>
          <a:blip r:embed="rId3"/>
          <a:stretch>
            <a:fillRect/>
          </a:stretch>
        </p:blipFill>
        <p:spPr>
          <a:xfrm>
            <a:off x="15832" y="0"/>
            <a:ext cx="12192000" cy="6858000"/>
          </a:xfrm>
          <a:prstGeom prst="rect">
            <a:avLst/>
          </a:prstGeom>
        </p:spPr>
      </p:pic>
      <p:sp>
        <p:nvSpPr>
          <p:cNvPr id="2" name="Segnaposto testo 1">
            <a:extLst>
              <a:ext uri="{FF2B5EF4-FFF2-40B4-BE49-F238E27FC236}">
                <a16:creationId xmlns:a16="http://schemas.microsoft.com/office/drawing/2014/main" id="{1AA835BC-72C9-1F84-F798-33EE14176A61}"/>
              </a:ext>
            </a:extLst>
          </p:cNvPr>
          <p:cNvSpPr>
            <a:spLocks noGrp="1"/>
          </p:cNvSpPr>
          <p:nvPr>
            <p:ph type="body" sz="quarter" idx="16"/>
          </p:nvPr>
        </p:nvSpPr>
        <p:spPr>
          <a:xfrm>
            <a:off x="1370499" y="0"/>
            <a:ext cx="10837333" cy="455672"/>
          </a:xfrm>
          <a:solidFill>
            <a:srgbClr val="EEEEEE"/>
          </a:solidFill>
        </p:spPr>
        <p:txBody>
          <a:bodyPr rtlCol="0"/>
          <a:lstStyle/>
          <a:p>
            <a:pPr rtl="0"/>
            <a:endParaRPr lang="it-IT" dirty="0"/>
          </a:p>
        </p:txBody>
      </p:sp>
      <p:sp>
        <p:nvSpPr>
          <p:cNvPr id="3" name="Segnaposto numero diapositiva 2">
            <a:extLst>
              <a:ext uri="{FF2B5EF4-FFF2-40B4-BE49-F238E27FC236}">
                <a16:creationId xmlns:a16="http://schemas.microsoft.com/office/drawing/2014/main" id="{B995DB75-7C79-73BE-BA4D-5D9E52A0E135}"/>
              </a:ext>
            </a:extLst>
          </p:cNvPr>
          <p:cNvSpPr>
            <a:spLocks noGrp="1"/>
          </p:cNvSpPr>
          <p:nvPr>
            <p:ph type="sldNum" sz="quarter" idx="4"/>
          </p:nvPr>
        </p:nvSpPr>
        <p:spPr/>
        <p:txBody>
          <a:bodyPr rtlCol="0"/>
          <a:lstStyle/>
          <a:p>
            <a:pPr rtl="0"/>
            <a:r>
              <a:rPr lang="it-IT" dirty="0"/>
              <a:t>19</a:t>
            </a:r>
          </a:p>
        </p:txBody>
      </p:sp>
      <p:sp>
        <p:nvSpPr>
          <p:cNvPr id="18" name="Segnaposto testo 119">
            <a:extLst>
              <a:ext uri="{FF2B5EF4-FFF2-40B4-BE49-F238E27FC236}">
                <a16:creationId xmlns:a16="http://schemas.microsoft.com/office/drawing/2014/main" id="{07F0B584-54BD-925A-F7DE-415EB936943E}"/>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rgbClr val="C00000"/>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rtl="0"/>
            <a:endParaRPr lang="it-IT"/>
          </a:p>
        </p:txBody>
      </p:sp>
      <p:pic>
        <p:nvPicPr>
          <p:cNvPr id="10" name="Segnaposto immagine 5">
            <a:extLst>
              <a:ext uri="{FF2B5EF4-FFF2-40B4-BE49-F238E27FC236}">
                <a16:creationId xmlns:a16="http://schemas.microsoft.com/office/drawing/2014/main" id="{9C70C597-8A9C-36B9-EDE3-1CC23F52D7D5}"/>
              </a:ext>
              <a:ext uri="{C183D7F6-B498-43B3-948B-1728B52AA6E4}">
                <adec:decorative xmlns:adec="http://schemas.microsoft.com/office/drawing/2017/decorative" val="1"/>
              </a:ext>
            </a:extLst>
          </p:cNvPr>
          <p:cNvPicPr>
            <a:picLocks noGrp="1" noChangeAspect="1"/>
          </p:cNvPicPr>
          <p:nvPr>
            <p:ph type="pic" sz="quarter" idx="15"/>
          </p:nvPr>
        </p:nvPicPr>
        <p:blipFill>
          <a:blip r:embed="rId4">
            <a:alphaModFix amt="20000"/>
          </a:blip>
          <a:srcRect t="45103" b="45103"/>
          <a:stretch/>
        </p:blipFill>
        <p:spPr>
          <a:xfrm>
            <a:off x="-1" y="0"/>
            <a:ext cx="7464153" cy="544922"/>
          </a:xfrm>
          <a:solidFill>
            <a:srgbClr val="FF0000"/>
          </a:solidFill>
        </p:spPr>
      </p:pic>
      <p:pic>
        <p:nvPicPr>
          <p:cNvPr id="5" name="Immagine 4" descr="Immagine che contiene testo, Carattere, Elementi grafici, schermata&#10;&#10;Descrizione generata automaticamente">
            <a:extLst>
              <a:ext uri="{FF2B5EF4-FFF2-40B4-BE49-F238E27FC236}">
                <a16:creationId xmlns:a16="http://schemas.microsoft.com/office/drawing/2014/main" id="{1BFDE26B-BCAB-B595-3B20-DA143A2F1A6F}"/>
              </a:ext>
            </a:extLst>
          </p:cNvPr>
          <p:cNvPicPr>
            <a:picLocks noChangeAspect="1"/>
          </p:cNvPicPr>
          <p:nvPr/>
        </p:nvPicPr>
        <p:blipFill>
          <a:blip r:embed="rId5"/>
          <a:stretch>
            <a:fillRect/>
          </a:stretch>
        </p:blipFill>
        <p:spPr>
          <a:xfrm>
            <a:off x="11221777" y="6069126"/>
            <a:ext cx="954391" cy="674984"/>
          </a:xfrm>
          <a:prstGeom prst="rect">
            <a:avLst/>
          </a:prstGeom>
        </p:spPr>
      </p:pic>
      <p:sp>
        <p:nvSpPr>
          <p:cNvPr id="19" name="Titolo 11">
            <a:extLst>
              <a:ext uri="{FF2B5EF4-FFF2-40B4-BE49-F238E27FC236}">
                <a16:creationId xmlns:a16="http://schemas.microsoft.com/office/drawing/2014/main" id="{5C57E133-D5EB-27FD-7312-A259047BF0F2}"/>
              </a:ext>
            </a:extLst>
          </p:cNvPr>
          <p:cNvSpPr txBox="1">
            <a:spLocks/>
          </p:cNvSpPr>
          <p:nvPr/>
        </p:nvSpPr>
        <p:spPr>
          <a:xfrm>
            <a:off x="335360" y="-21425"/>
            <a:ext cx="12025336" cy="561536"/>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4000" b="0" kern="1200" cap="all" spc="100" baseline="0">
                <a:solidFill>
                  <a:schemeClr val="tx1">
                    <a:lumMod val="95000"/>
                    <a:lumOff val="5000"/>
                  </a:schemeClr>
                </a:solidFill>
                <a:latin typeface="+mj-lt"/>
                <a:ea typeface="+mj-ea"/>
                <a:cs typeface="+mj-cs"/>
              </a:defRPr>
            </a:lvl1pPr>
          </a:lstStyle>
          <a:p>
            <a:pPr marL="0" indent="0">
              <a:buNone/>
            </a:pPr>
            <a:r>
              <a:rPr lang="it-IT" sz="3200" b="1" dirty="0">
                <a:solidFill>
                  <a:schemeClr val="bg1"/>
                </a:solidFill>
              </a:rPr>
              <a:t>La dinamica dei contratti di lavoro</a:t>
            </a:r>
          </a:p>
        </p:txBody>
      </p:sp>
      <p:sp>
        <p:nvSpPr>
          <p:cNvPr id="7" name="Segnaposto contenuto 6">
            <a:extLst>
              <a:ext uri="{FF2B5EF4-FFF2-40B4-BE49-F238E27FC236}">
                <a16:creationId xmlns:a16="http://schemas.microsoft.com/office/drawing/2014/main" id="{5D9176E7-ED3D-5F00-37AE-113FAC9079CC}"/>
              </a:ext>
            </a:extLst>
          </p:cNvPr>
          <p:cNvSpPr>
            <a:spLocks noGrp="1"/>
          </p:cNvSpPr>
          <p:nvPr>
            <p:ph sz="quarter" idx="13"/>
          </p:nvPr>
        </p:nvSpPr>
        <p:spPr>
          <a:xfrm>
            <a:off x="479376" y="973685"/>
            <a:ext cx="10945216" cy="3660648"/>
          </a:xfrm>
        </p:spPr>
        <p:txBody>
          <a:bodyPr>
            <a:normAutofit fontScale="25000" lnSpcReduction="20000"/>
          </a:bodyPr>
          <a:lstStyle/>
          <a:p>
            <a:pPr algn="just">
              <a:lnSpc>
                <a:spcPct val="100000"/>
              </a:lnSpc>
              <a:spcBef>
                <a:spcPts val="0"/>
              </a:spcBef>
            </a:pPr>
            <a:r>
              <a:rPr lang="it-IT" sz="12800" dirty="0">
                <a:latin typeface="Tw Cen MT (Corpo)"/>
                <a:cs typeface="Times New Roman" panose="02020603050405020304" pitchFamily="18" charset="0"/>
              </a:rPr>
              <a:t>Nelle attivazioni di </a:t>
            </a:r>
            <a:r>
              <a:rPr lang="it-IT" sz="12800" b="1" dirty="0">
                <a:latin typeface="Tw Cen MT (Corpo)"/>
                <a:cs typeface="Times New Roman" panose="02020603050405020304" pitchFamily="18" charset="0"/>
              </a:rPr>
              <a:t>nuovi contratti</a:t>
            </a:r>
            <a:r>
              <a:rPr lang="it-IT" sz="12800" dirty="0">
                <a:latin typeface="Tw Cen MT (Corpo)"/>
                <a:cs typeface="Times New Roman" panose="02020603050405020304" pitchFamily="18" charset="0"/>
              </a:rPr>
              <a:t> (senza considerare le cessazioni), dal 2016 aumentano prevalentemente quelli </a:t>
            </a:r>
            <a:r>
              <a:rPr lang="it-IT" sz="12800" b="1" dirty="0">
                <a:latin typeface="Tw Cen MT (Corpo)"/>
                <a:cs typeface="Times New Roman" panose="02020603050405020304" pitchFamily="18" charset="0"/>
              </a:rPr>
              <a:t>a tempo determinato e in generale i più precari</a:t>
            </a:r>
            <a:r>
              <a:rPr lang="it-IT" sz="12800" dirty="0">
                <a:latin typeface="Tw Cen MT (Corpo)"/>
                <a:cs typeface="Times New Roman" panose="02020603050405020304" pitchFamily="18" charset="0"/>
              </a:rPr>
              <a:t> (apprendistato, stagionali, somministrazione e intermittenti). Nel 2024 ci sono stati 3 milioni e 700 mila contratti a tempo determinato e 3 milioni e 100 mila contratti parasubordinati. Gran parte dei contratti è inferiore all’anno.</a:t>
            </a:r>
          </a:p>
          <a:p>
            <a:pPr algn="just">
              <a:lnSpc>
                <a:spcPct val="70000"/>
              </a:lnSpc>
              <a:spcBef>
                <a:spcPts val="0"/>
              </a:spcBef>
            </a:pPr>
            <a:endParaRPr lang="it-IT" sz="12800" dirty="0">
              <a:latin typeface="Tw Cen MT (Corpo)"/>
              <a:cs typeface="Times New Roman" panose="02020603050405020304" pitchFamily="18" charset="0"/>
            </a:endParaRPr>
          </a:p>
          <a:p>
            <a:pPr algn="just">
              <a:lnSpc>
                <a:spcPct val="100000"/>
              </a:lnSpc>
              <a:spcBef>
                <a:spcPts val="0"/>
              </a:spcBef>
            </a:pPr>
            <a:r>
              <a:rPr lang="it-IT" sz="12800" dirty="0">
                <a:latin typeface="Tw Cen MT (Corpo)"/>
                <a:cs typeface="Times New Roman" panose="02020603050405020304" pitchFamily="18" charset="0"/>
              </a:rPr>
              <a:t>I nuovi contratti di assunzione </a:t>
            </a:r>
            <a:r>
              <a:rPr lang="it-IT" sz="12800" b="1" dirty="0">
                <a:latin typeface="Tw Cen MT (Corpo)"/>
                <a:cs typeface="Times New Roman" panose="02020603050405020304" pitchFamily="18" charset="0"/>
              </a:rPr>
              <a:t>a tempo indeterminato restano stabili</a:t>
            </a:r>
            <a:r>
              <a:rPr lang="it-IT" sz="12800" dirty="0">
                <a:latin typeface="Tw Cen MT (Corpo)"/>
                <a:cs typeface="Times New Roman" panose="02020603050405020304" pitchFamily="18" charset="0"/>
              </a:rPr>
              <a:t> intorno al milione e 200 mila l’anno, mentre aumentano le trasformazioni dei contratti a termine a tempo indeterminato (dopo 36 mesi di contratto), che sono 870 mila del 2024, in lieve calo rispetto al 2023.</a:t>
            </a:r>
          </a:p>
          <a:p>
            <a:endParaRPr lang="it-IT" dirty="0"/>
          </a:p>
        </p:txBody>
      </p:sp>
    </p:spTree>
    <p:extLst>
      <p:ext uri="{BB962C8B-B14F-4D97-AF65-F5344CB8AC3E}">
        <p14:creationId xmlns:p14="http://schemas.microsoft.com/office/powerpoint/2010/main" val="8421330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F6E5E2-81D2-141D-0DD5-94DBF9556E0E}"/>
            </a:ext>
          </a:extLst>
        </p:cNvPr>
        <p:cNvGrpSpPr/>
        <p:nvPr/>
      </p:nvGrpSpPr>
      <p:grpSpPr>
        <a:xfrm>
          <a:off x="0" y="0"/>
          <a:ext cx="0" cy="0"/>
          <a:chOff x="0" y="0"/>
          <a:chExt cx="0" cy="0"/>
        </a:xfrm>
      </p:grpSpPr>
      <p:pic>
        <p:nvPicPr>
          <p:cNvPr id="9" name="Immagine 8" descr="Immagine che contiene bianco, schizzo, bianco e nero, design&#10;&#10;Descrizione generata automaticamente">
            <a:extLst>
              <a:ext uri="{FF2B5EF4-FFF2-40B4-BE49-F238E27FC236}">
                <a16:creationId xmlns:a16="http://schemas.microsoft.com/office/drawing/2014/main" id="{19A551F3-1343-677C-B808-4C3F0628F071}"/>
              </a:ext>
            </a:extLst>
          </p:cNvPr>
          <p:cNvPicPr>
            <a:picLocks noChangeAspect="1"/>
          </p:cNvPicPr>
          <p:nvPr/>
        </p:nvPicPr>
        <p:blipFill>
          <a:blip r:embed="rId3"/>
          <a:stretch>
            <a:fillRect/>
          </a:stretch>
        </p:blipFill>
        <p:spPr>
          <a:xfrm>
            <a:off x="-24680" y="6354"/>
            <a:ext cx="12192000" cy="6858000"/>
          </a:xfrm>
          <a:prstGeom prst="rect">
            <a:avLst/>
          </a:prstGeom>
        </p:spPr>
      </p:pic>
      <p:sp>
        <p:nvSpPr>
          <p:cNvPr id="2" name="Segnaposto testo 1">
            <a:extLst>
              <a:ext uri="{FF2B5EF4-FFF2-40B4-BE49-F238E27FC236}">
                <a16:creationId xmlns:a16="http://schemas.microsoft.com/office/drawing/2014/main" id="{D054D304-DCD6-E2D6-6983-8E7F5CB80FCD}"/>
              </a:ext>
            </a:extLst>
          </p:cNvPr>
          <p:cNvSpPr>
            <a:spLocks noGrp="1"/>
          </p:cNvSpPr>
          <p:nvPr>
            <p:ph type="body" sz="quarter" idx="16"/>
          </p:nvPr>
        </p:nvSpPr>
        <p:spPr>
          <a:xfrm>
            <a:off x="1370499" y="0"/>
            <a:ext cx="10837333" cy="455672"/>
          </a:xfrm>
          <a:solidFill>
            <a:srgbClr val="EEEEEE"/>
          </a:solidFill>
        </p:spPr>
        <p:txBody>
          <a:bodyPr rtlCol="0"/>
          <a:lstStyle/>
          <a:p>
            <a:pPr rtl="0"/>
            <a:endParaRPr lang="it-IT" dirty="0"/>
          </a:p>
        </p:txBody>
      </p:sp>
      <p:sp>
        <p:nvSpPr>
          <p:cNvPr id="3" name="Segnaposto numero diapositiva 2">
            <a:extLst>
              <a:ext uri="{FF2B5EF4-FFF2-40B4-BE49-F238E27FC236}">
                <a16:creationId xmlns:a16="http://schemas.microsoft.com/office/drawing/2014/main" id="{D6F09013-0B6F-6282-FC1F-70A612B972B0}"/>
              </a:ext>
            </a:extLst>
          </p:cNvPr>
          <p:cNvSpPr>
            <a:spLocks noGrp="1"/>
          </p:cNvSpPr>
          <p:nvPr>
            <p:ph type="sldNum" sz="quarter" idx="4"/>
          </p:nvPr>
        </p:nvSpPr>
        <p:spPr/>
        <p:txBody>
          <a:bodyPr rtlCol="0"/>
          <a:lstStyle/>
          <a:p>
            <a:pPr rtl="0"/>
            <a:r>
              <a:rPr lang="it-IT" dirty="0"/>
              <a:t>18</a:t>
            </a:r>
          </a:p>
        </p:txBody>
      </p:sp>
      <p:sp>
        <p:nvSpPr>
          <p:cNvPr id="18" name="Segnaposto testo 119">
            <a:extLst>
              <a:ext uri="{FF2B5EF4-FFF2-40B4-BE49-F238E27FC236}">
                <a16:creationId xmlns:a16="http://schemas.microsoft.com/office/drawing/2014/main" id="{FF4D1927-6344-2EA0-EC7B-7D45D3F60555}"/>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rgbClr val="C00000"/>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rtl="0"/>
            <a:endParaRPr lang="it-IT"/>
          </a:p>
        </p:txBody>
      </p:sp>
      <p:pic>
        <p:nvPicPr>
          <p:cNvPr id="10" name="Segnaposto immagine 5">
            <a:extLst>
              <a:ext uri="{FF2B5EF4-FFF2-40B4-BE49-F238E27FC236}">
                <a16:creationId xmlns:a16="http://schemas.microsoft.com/office/drawing/2014/main" id="{26A16EF0-2266-7655-7FE2-7A9FAA4454A7}"/>
              </a:ext>
              <a:ext uri="{C183D7F6-B498-43B3-948B-1728B52AA6E4}">
                <adec:decorative xmlns:adec="http://schemas.microsoft.com/office/drawing/2017/decorative" val="1"/>
              </a:ext>
            </a:extLst>
          </p:cNvPr>
          <p:cNvPicPr>
            <a:picLocks noGrp="1" noChangeAspect="1"/>
          </p:cNvPicPr>
          <p:nvPr>
            <p:ph type="pic" sz="quarter" idx="15"/>
          </p:nvPr>
        </p:nvPicPr>
        <p:blipFill>
          <a:blip r:embed="rId4">
            <a:alphaModFix amt="20000"/>
          </a:blip>
          <a:srcRect t="45103" b="45103"/>
          <a:stretch/>
        </p:blipFill>
        <p:spPr>
          <a:xfrm>
            <a:off x="-2" y="1"/>
            <a:ext cx="12167322" cy="1099494"/>
          </a:xfrm>
          <a:solidFill>
            <a:srgbClr val="FF0000"/>
          </a:solidFill>
        </p:spPr>
      </p:pic>
      <p:pic>
        <p:nvPicPr>
          <p:cNvPr id="5" name="Immagine 4" descr="Immagine che contiene testo, Carattere, Elementi grafici, schermata&#10;&#10;Descrizione generata automaticamente">
            <a:extLst>
              <a:ext uri="{FF2B5EF4-FFF2-40B4-BE49-F238E27FC236}">
                <a16:creationId xmlns:a16="http://schemas.microsoft.com/office/drawing/2014/main" id="{BC62C8F1-845B-E3A0-690A-5DDF0BB8A3A3}"/>
              </a:ext>
            </a:extLst>
          </p:cNvPr>
          <p:cNvPicPr>
            <a:picLocks noChangeAspect="1"/>
          </p:cNvPicPr>
          <p:nvPr/>
        </p:nvPicPr>
        <p:blipFill>
          <a:blip r:embed="rId5"/>
          <a:stretch>
            <a:fillRect/>
          </a:stretch>
        </p:blipFill>
        <p:spPr>
          <a:xfrm>
            <a:off x="11221777" y="6069126"/>
            <a:ext cx="954391" cy="674984"/>
          </a:xfrm>
          <a:prstGeom prst="rect">
            <a:avLst/>
          </a:prstGeom>
        </p:spPr>
      </p:pic>
      <p:sp>
        <p:nvSpPr>
          <p:cNvPr id="19" name="Titolo 11">
            <a:extLst>
              <a:ext uri="{FF2B5EF4-FFF2-40B4-BE49-F238E27FC236}">
                <a16:creationId xmlns:a16="http://schemas.microsoft.com/office/drawing/2014/main" id="{85F8FC96-52BE-2FBB-AFF1-38394F234DD2}"/>
              </a:ext>
            </a:extLst>
          </p:cNvPr>
          <p:cNvSpPr txBox="1">
            <a:spLocks/>
          </p:cNvSpPr>
          <p:nvPr/>
        </p:nvSpPr>
        <p:spPr>
          <a:xfrm>
            <a:off x="168696" y="-21425"/>
            <a:ext cx="10652805" cy="561536"/>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4000" b="0" kern="1200" cap="all" spc="100" baseline="0">
                <a:solidFill>
                  <a:schemeClr val="tx1">
                    <a:lumMod val="95000"/>
                    <a:lumOff val="5000"/>
                  </a:schemeClr>
                </a:solidFill>
                <a:latin typeface="+mj-lt"/>
                <a:ea typeface="+mj-ea"/>
                <a:cs typeface="+mj-cs"/>
              </a:defRPr>
            </a:lvl1pPr>
          </a:lstStyle>
          <a:p>
            <a:pPr marL="0" indent="0">
              <a:buNone/>
            </a:pPr>
            <a:endParaRPr lang="it-IT" sz="3200" b="1" dirty="0">
              <a:solidFill>
                <a:schemeClr val="bg1"/>
              </a:solidFill>
            </a:endParaRPr>
          </a:p>
        </p:txBody>
      </p:sp>
      <p:sp>
        <p:nvSpPr>
          <p:cNvPr id="16" name="CasellaDiTesto 15">
            <a:extLst>
              <a:ext uri="{FF2B5EF4-FFF2-40B4-BE49-F238E27FC236}">
                <a16:creationId xmlns:a16="http://schemas.microsoft.com/office/drawing/2014/main" id="{A53D6D96-4775-D3EE-9557-EF658E9D1814}"/>
              </a:ext>
            </a:extLst>
          </p:cNvPr>
          <p:cNvSpPr txBox="1"/>
          <p:nvPr/>
        </p:nvSpPr>
        <p:spPr>
          <a:xfrm>
            <a:off x="8116985" y="1923636"/>
            <a:ext cx="2268648" cy="369332"/>
          </a:xfrm>
          <a:prstGeom prst="rect">
            <a:avLst/>
          </a:prstGeom>
          <a:noFill/>
        </p:spPr>
        <p:txBody>
          <a:bodyPr wrap="square" rtlCol="0">
            <a:spAutoFit/>
          </a:bodyPr>
          <a:lstStyle/>
          <a:p>
            <a:pPr algn="ctr"/>
            <a:endParaRPr lang="it-IT" b="1" dirty="0">
              <a:solidFill>
                <a:schemeClr val="bg1"/>
              </a:solidFill>
            </a:endParaRPr>
          </a:p>
        </p:txBody>
      </p:sp>
      <p:sp>
        <p:nvSpPr>
          <p:cNvPr id="26" name="Rettangolo 25">
            <a:extLst>
              <a:ext uri="{FF2B5EF4-FFF2-40B4-BE49-F238E27FC236}">
                <a16:creationId xmlns:a16="http://schemas.microsoft.com/office/drawing/2014/main" id="{A4B9EB55-AD53-8123-49A5-54B1CE9F45B6}"/>
              </a:ext>
            </a:extLst>
          </p:cNvPr>
          <p:cNvSpPr/>
          <p:nvPr/>
        </p:nvSpPr>
        <p:spPr>
          <a:xfrm>
            <a:off x="6138938" y="1268760"/>
            <a:ext cx="3229003" cy="159452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it-IT"/>
          </a:p>
        </p:txBody>
      </p:sp>
      <p:sp>
        <p:nvSpPr>
          <p:cNvPr id="33" name="Titolo 11">
            <a:extLst>
              <a:ext uri="{FF2B5EF4-FFF2-40B4-BE49-F238E27FC236}">
                <a16:creationId xmlns:a16="http://schemas.microsoft.com/office/drawing/2014/main" id="{91980C47-9095-34D6-9E9F-D5C4B6FA72F6}"/>
              </a:ext>
            </a:extLst>
          </p:cNvPr>
          <p:cNvSpPr txBox="1">
            <a:spLocks/>
          </p:cNvSpPr>
          <p:nvPr/>
        </p:nvSpPr>
        <p:spPr>
          <a:xfrm>
            <a:off x="168696" y="38696"/>
            <a:ext cx="11826298" cy="1109819"/>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4000" b="0" kern="1200" cap="all" spc="100" baseline="0">
                <a:solidFill>
                  <a:schemeClr val="tx1">
                    <a:lumMod val="95000"/>
                    <a:lumOff val="5000"/>
                  </a:schemeClr>
                </a:solidFill>
                <a:latin typeface="+mj-lt"/>
                <a:ea typeface="+mj-ea"/>
                <a:cs typeface="+mj-cs"/>
              </a:defRPr>
            </a:lvl1pPr>
          </a:lstStyle>
          <a:p>
            <a:pPr marL="0" indent="0">
              <a:buNone/>
            </a:pPr>
            <a:r>
              <a:rPr lang="it-IT" sz="3200" b="1" dirty="0">
                <a:solidFill>
                  <a:schemeClr val="bg1"/>
                </a:solidFill>
              </a:rPr>
              <a:t>Flussi annuali di nuovi contratti di assunzione, per tipo di contratto (milioni)</a:t>
            </a:r>
          </a:p>
        </p:txBody>
      </p:sp>
      <p:sp>
        <p:nvSpPr>
          <p:cNvPr id="6" name="CasellaDiTesto 5">
            <a:extLst>
              <a:ext uri="{FF2B5EF4-FFF2-40B4-BE49-F238E27FC236}">
                <a16:creationId xmlns:a16="http://schemas.microsoft.com/office/drawing/2014/main" id="{D8363A54-4D97-EC9E-EAF1-D562BB933448}"/>
              </a:ext>
            </a:extLst>
          </p:cNvPr>
          <p:cNvSpPr txBox="1"/>
          <p:nvPr/>
        </p:nvSpPr>
        <p:spPr>
          <a:xfrm>
            <a:off x="7047026" y="6277075"/>
            <a:ext cx="3513459" cy="338554"/>
          </a:xfrm>
          <a:prstGeom prst="rect">
            <a:avLst/>
          </a:prstGeom>
          <a:noFill/>
        </p:spPr>
        <p:txBody>
          <a:bodyPr wrap="square">
            <a:spAutoFit/>
          </a:bodyPr>
          <a:lstStyle/>
          <a:p>
            <a:r>
              <a:rPr lang="it-IT" sz="1600" b="1" dirty="0"/>
              <a:t>Fonte:</a:t>
            </a:r>
            <a:r>
              <a:rPr lang="it-IT" sz="1600" b="1" baseline="0" dirty="0"/>
              <a:t> Elaborazione FDV su dati </a:t>
            </a:r>
            <a:r>
              <a:rPr lang="it-IT" sz="1600" b="1" dirty="0"/>
              <a:t>INPS</a:t>
            </a:r>
            <a:endParaRPr lang="it-IT" sz="1600" dirty="0"/>
          </a:p>
        </p:txBody>
      </p:sp>
      <p:pic>
        <p:nvPicPr>
          <p:cNvPr id="4" name="Immagine 3">
            <a:extLst>
              <a:ext uri="{FF2B5EF4-FFF2-40B4-BE49-F238E27FC236}">
                <a16:creationId xmlns:a16="http://schemas.microsoft.com/office/drawing/2014/main" id="{F0CD0FD8-D133-6480-4577-339A71664AC5}"/>
              </a:ext>
            </a:extLst>
          </p:cNvPr>
          <p:cNvPicPr>
            <a:picLocks noChangeAspect="1"/>
          </p:cNvPicPr>
          <p:nvPr/>
        </p:nvPicPr>
        <p:blipFill>
          <a:blip r:embed="rId6"/>
          <a:stretch>
            <a:fillRect/>
          </a:stretch>
        </p:blipFill>
        <p:spPr>
          <a:xfrm>
            <a:off x="1631504" y="1480167"/>
            <a:ext cx="9419093" cy="4627642"/>
          </a:xfrm>
          <a:prstGeom prst="rect">
            <a:avLst/>
          </a:prstGeom>
        </p:spPr>
      </p:pic>
      <p:pic>
        <p:nvPicPr>
          <p:cNvPr id="7" name="Immagine 6">
            <a:extLst>
              <a:ext uri="{FF2B5EF4-FFF2-40B4-BE49-F238E27FC236}">
                <a16:creationId xmlns:a16="http://schemas.microsoft.com/office/drawing/2014/main" id="{58C54920-9AE6-717E-D71E-1E558C88088A}"/>
              </a:ext>
            </a:extLst>
          </p:cNvPr>
          <p:cNvPicPr>
            <a:picLocks noChangeAspect="1"/>
          </p:cNvPicPr>
          <p:nvPr/>
        </p:nvPicPr>
        <p:blipFill>
          <a:blip r:embed="rId7"/>
          <a:stretch>
            <a:fillRect/>
          </a:stretch>
        </p:blipFill>
        <p:spPr>
          <a:xfrm>
            <a:off x="3359696" y="3458679"/>
            <a:ext cx="792549" cy="670618"/>
          </a:xfrm>
          <a:prstGeom prst="rect">
            <a:avLst/>
          </a:prstGeom>
        </p:spPr>
      </p:pic>
      <p:pic>
        <p:nvPicPr>
          <p:cNvPr id="8" name="Immagine 7">
            <a:extLst>
              <a:ext uri="{FF2B5EF4-FFF2-40B4-BE49-F238E27FC236}">
                <a16:creationId xmlns:a16="http://schemas.microsoft.com/office/drawing/2014/main" id="{88B29074-C8F7-B848-F72C-69C122C4867D}"/>
              </a:ext>
            </a:extLst>
          </p:cNvPr>
          <p:cNvPicPr>
            <a:picLocks noChangeAspect="1"/>
          </p:cNvPicPr>
          <p:nvPr/>
        </p:nvPicPr>
        <p:blipFill>
          <a:blip r:embed="rId8"/>
          <a:stretch>
            <a:fillRect/>
          </a:stretch>
        </p:blipFill>
        <p:spPr>
          <a:xfrm>
            <a:off x="2795248" y="4032115"/>
            <a:ext cx="3328704" cy="329213"/>
          </a:xfrm>
          <a:prstGeom prst="rect">
            <a:avLst/>
          </a:prstGeom>
        </p:spPr>
      </p:pic>
      <p:pic>
        <p:nvPicPr>
          <p:cNvPr id="17" name="Immagine 16">
            <a:extLst>
              <a:ext uri="{FF2B5EF4-FFF2-40B4-BE49-F238E27FC236}">
                <a16:creationId xmlns:a16="http://schemas.microsoft.com/office/drawing/2014/main" id="{ABFACB09-C8B6-DEDA-E5E1-0C31917F7A16}"/>
              </a:ext>
            </a:extLst>
          </p:cNvPr>
          <p:cNvPicPr>
            <a:picLocks noChangeAspect="1"/>
          </p:cNvPicPr>
          <p:nvPr/>
        </p:nvPicPr>
        <p:blipFill>
          <a:blip r:embed="rId9"/>
          <a:stretch>
            <a:fillRect/>
          </a:stretch>
        </p:blipFill>
        <p:spPr>
          <a:xfrm>
            <a:off x="2810972" y="1577109"/>
            <a:ext cx="3438442" cy="1170533"/>
          </a:xfrm>
          <a:prstGeom prst="rect">
            <a:avLst/>
          </a:prstGeom>
        </p:spPr>
      </p:pic>
      <p:pic>
        <p:nvPicPr>
          <p:cNvPr id="21" name="Immagine 20">
            <a:extLst>
              <a:ext uri="{FF2B5EF4-FFF2-40B4-BE49-F238E27FC236}">
                <a16:creationId xmlns:a16="http://schemas.microsoft.com/office/drawing/2014/main" id="{31E41AF0-E5B2-E439-8DAE-08F9405A9EC6}"/>
              </a:ext>
            </a:extLst>
          </p:cNvPr>
          <p:cNvPicPr>
            <a:picLocks noChangeAspect="1"/>
          </p:cNvPicPr>
          <p:nvPr/>
        </p:nvPicPr>
        <p:blipFill>
          <a:blip r:embed="rId10"/>
          <a:stretch>
            <a:fillRect/>
          </a:stretch>
        </p:blipFill>
        <p:spPr>
          <a:xfrm>
            <a:off x="3920838" y="2250758"/>
            <a:ext cx="1390008" cy="847417"/>
          </a:xfrm>
          <a:prstGeom prst="rect">
            <a:avLst/>
          </a:prstGeom>
        </p:spPr>
      </p:pic>
    </p:spTree>
    <p:extLst>
      <p:ext uri="{BB962C8B-B14F-4D97-AF65-F5344CB8AC3E}">
        <p14:creationId xmlns:p14="http://schemas.microsoft.com/office/powerpoint/2010/main" val="19552888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4DCEA9-985D-0323-D3E2-306286750C27}"/>
            </a:ext>
          </a:extLst>
        </p:cNvPr>
        <p:cNvGrpSpPr/>
        <p:nvPr/>
      </p:nvGrpSpPr>
      <p:grpSpPr>
        <a:xfrm>
          <a:off x="0" y="0"/>
          <a:ext cx="0" cy="0"/>
          <a:chOff x="0" y="0"/>
          <a:chExt cx="0" cy="0"/>
        </a:xfrm>
      </p:grpSpPr>
      <p:pic>
        <p:nvPicPr>
          <p:cNvPr id="9" name="Immagine 8" descr="Immagine che contiene bianco, schizzo, bianco e nero, design&#10;&#10;Descrizione generata automaticamente">
            <a:extLst>
              <a:ext uri="{FF2B5EF4-FFF2-40B4-BE49-F238E27FC236}">
                <a16:creationId xmlns:a16="http://schemas.microsoft.com/office/drawing/2014/main" id="{35FA9194-BEDD-F6B3-A625-00BB3045E036}"/>
              </a:ext>
            </a:extLst>
          </p:cNvPr>
          <p:cNvPicPr>
            <a:picLocks noChangeAspect="1"/>
          </p:cNvPicPr>
          <p:nvPr/>
        </p:nvPicPr>
        <p:blipFill>
          <a:blip r:embed="rId3"/>
          <a:stretch>
            <a:fillRect/>
          </a:stretch>
        </p:blipFill>
        <p:spPr>
          <a:xfrm>
            <a:off x="15832" y="0"/>
            <a:ext cx="12192000" cy="6858000"/>
          </a:xfrm>
          <a:prstGeom prst="rect">
            <a:avLst/>
          </a:prstGeom>
        </p:spPr>
      </p:pic>
      <p:sp>
        <p:nvSpPr>
          <p:cNvPr id="2" name="Segnaposto testo 1">
            <a:extLst>
              <a:ext uri="{FF2B5EF4-FFF2-40B4-BE49-F238E27FC236}">
                <a16:creationId xmlns:a16="http://schemas.microsoft.com/office/drawing/2014/main" id="{FABF3907-0936-0A18-E764-14EDBCD9E248}"/>
              </a:ext>
            </a:extLst>
          </p:cNvPr>
          <p:cNvSpPr>
            <a:spLocks noGrp="1"/>
          </p:cNvSpPr>
          <p:nvPr>
            <p:ph type="body" sz="quarter" idx="16"/>
          </p:nvPr>
        </p:nvSpPr>
        <p:spPr>
          <a:xfrm>
            <a:off x="1370499" y="0"/>
            <a:ext cx="10837333" cy="455672"/>
          </a:xfrm>
          <a:solidFill>
            <a:srgbClr val="EEEEEE"/>
          </a:solidFill>
        </p:spPr>
        <p:txBody>
          <a:bodyPr rtlCol="0"/>
          <a:lstStyle/>
          <a:p>
            <a:pPr rtl="0"/>
            <a:endParaRPr lang="it-IT" dirty="0"/>
          </a:p>
        </p:txBody>
      </p:sp>
      <p:sp>
        <p:nvSpPr>
          <p:cNvPr id="3" name="Segnaposto numero diapositiva 2">
            <a:extLst>
              <a:ext uri="{FF2B5EF4-FFF2-40B4-BE49-F238E27FC236}">
                <a16:creationId xmlns:a16="http://schemas.microsoft.com/office/drawing/2014/main" id="{27FBFADC-42FE-D5A6-AEED-A93E8C63A714}"/>
              </a:ext>
            </a:extLst>
          </p:cNvPr>
          <p:cNvSpPr>
            <a:spLocks noGrp="1"/>
          </p:cNvSpPr>
          <p:nvPr>
            <p:ph type="sldNum" sz="quarter" idx="4"/>
          </p:nvPr>
        </p:nvSpPr>
        <p:spPr/>
        <p:txBody>
          <a:bodyPr rtlCol="0"/>
          <a:lstStyle/>
          <a:p>
            <a:pPr rtl="0"/>
            <a:r>
              <a:rPr lang="it-IT" dirty="0"/>
              <a:t>22</a:t>
            </a:r>
          </a:p>
        </p:txBody>
      </p:sp>
      <p:sp>
        <p:nvSpPr>
          <p:cNvPr id="18" name="Segnaposto testo 119">
            <a:extLst>
              <a:ext uri="{FF2B5EF4-FFF2-40B4-BE49-F238E27FC236}">
                <a16:creationId xmlns:a16="http://schemas.microsoft.com/office/drawing/2014/main" id="{CF89D607-9B8A-E9DB-6A63-213877BA23D1}"/>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rgbClr val="C00000"/>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rtl="0"/>
            <a:endParaRPr lang="it-IT"/>
          </a:p>
        </p:txBody>
      </p:sp>
      <p:pic>
        <p:nvPicPr>
          <p:cNvPr id="10" name="Segnaposto immagine 5">
            <a:extLst>
              <a:ext uri="{FF2B5EF4-FFF2-40B4-BE49-F238E27FC236}">
                <a16:creationId xmlns:a16="http://schemas.microsoft.com/office/drawing/2014/main" id="{E14E3415-E078-BD02-1B4C-CF25C6D65B2E}"/>
              </a:ext>
              <a:ext uri="{C183D7F6-B498-43B3-948B-1728B52AA6E4}">
                <adec:decorative xmlns:adec="http://schemas.microsoft.com/office/drawing/2017/decorative" val="1"/>
              </a:ext>
            </a:extLst>
          </p:cNvPr>
          <p:cNvPicPr>
            <a:picLocks noGrp="1" noChangeAspect="1"/>
          </p:cNvPicPr>
          <p:nvPr>
            <p:ph type="pic" sz="quarter" idx="15"/>
          </p:nvPr>
        </p:nvPicPr>
        <p:blipFill>
          <a:blip r:embed="rId4">
            <a:alphaModFix amt="20000"/>
          </a:blip>
          <a:srcRect t="45103" b="45103"/>
          <a:stretch/>
        </p:blipFill>
        <p:spPr>
          <a:xfrm>
            <a:off x="-1" y="0"/>
            <a:ext cx="8256241" cy="544922"/>
          </a:xfrm>
          <a:solidFill>
            <a:srgbClr val="FF0000"/>
          </a:solidFill>
        </p:spPr>
      </p:pic>
      <p:pic>
        <p:nvPicPr>
          <p:cNvPr id="5" name="Immagine 4" descr="Immagine che contiene testo, Carattere, Elementi grafici, schermata&#10;&#10;Descrizione generata automaticamente">
            <a:extLst>
              <a:ext uri="{FF2B5EF4-FFF2-40B4-BE49-F238E27FC236}">
                <a16:creationId xmlns:a16="http://schemas.microsoft.com/office/drawing/2014/main" id="{CEF0C59B-5A78-8FD4-7070-6E458FAA95DB}"/>
              </a:ext>
            </a:extLst>
          </p:cNvPr>
          <p:cNvPicPr>
            <a:picLocks noChangeAspect="1"/>
          </p:cNvPicPr>
          <p:nvPr/>
        </p:nvPicPr>
        <p:blipFill>
          <a:blip r:embed="rId5"/>
          <a:stretch>
            <a:fillRect/>
          </a:stretch>
        </p:blipFill>
        <p:spPr>
          <a:xfrm>
            <a:off x="11221777" y="6069126"/>
            <a:ext cx="954391" cy="674984"/>
          </a:xfrm>
          <a:prstGeom prst="rect">
            <a:avLst/>
          </a:prstGeom>
        </p:spPr>
      </p:pic>
      <p:sp>
        <p:nvSpPr>
          <p:cNvPr id="19" name="Titolo 11">
            <a:extLst>
              <a:ext uri="{FF2B5EF4-FFF2-40B4-BE49-F238E27FC236}">
                <a16:creationId xmlns:a16="http://schemas.microsoft.com/office/drawing/2014/main" id="{25BFC733-390B-8279-454E-9B8BA809B857}"/>
              </a:ext>
            </a:extLst>
          </p:cNvPr>
          <p:cNvSpPr txBox="1">
            <a:spLocks/>
          </p:cNvSpPr>
          <p:nvPr/>
        </p:nvSpPr>
        <p:spPr>
          <a:xfrm>
            <a:off x="335360" y="-21425"/>
            <a:ext cx="12025336" cy="561536"/>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4000" b="0" kern="1200" cap="all" spc="100" baseline="0">
                <a:solidFill>
                  <a:schemeClr val="tx1">
                    <a:lumMod val="95000"/>
                    <a:lumOff val="5000"/>
                  </a:schemeClr>
                </a:solidFill>
                <a:latin typeface="+mj-lt"/>
                <a:ea typeface="+mj-ea"/>
                <a:cs typeface="+mj-cs"/>
              </a:defRPr>
            </a:lvl1pPr>
          </a:lstStyle>
          <a:p>
            <a:pPr marL="0" indent="0">
              <a:buNone/>
            </a:pPr>
            <a:r>
              <a:rPr lang="it-IT" sz="3200" b="1" dirty="0">
                <a:solidFill>
                  <a:schemeClr val="bg1"/>
                </a:solidFill>
              </a:rPr>
              <a:t>Il Nord e il Sud</a:t>
            </a:r>
          </a:p>
        </p:txBody>
      </p:sp>
      <p:sp>
        <p:nvSpPr>
          <p:cNvPr id="7" name="Segnaposto contenuto 6">
            <a:extLst>
              <a:ext uri="{FF2B5EF4-FFF2-40B4-BE49-F238E27FC236}">
                <a16:creationId xmlns:a16="http://schemas.microsoft.com/office/drawing/2014/main" id="{EA048A17-0494-28FF-244E-E6108D862EAA}"/>
              </a:ext>
            </a:extLst>
          </p:cNvPr>
          <p:cNvSpPr>
            <a:spLocks noGrp="1"/>
          </p:cNvSpPr>
          <p:nvPr>
            <p:ph sz="quarter" idx="13"/>
          </p:nvPr>
        </p:nvSpPr>
        <p:spPr>
          <a:xfrm>
            <a:off x="967485" y="1334834"/>
            <a:ext cx="10288693" cy="3660648"/>
          </a:xfrm>
        </p:spPr>
        <p:txBody>
          <a:bodyPr>
            <a:normAutofit fontScale="25000" lnSpcReduction="20000"/>
          </a:bodyPr>
          <a:lstStyle/>
          <a:p>
            <a:pPr algn="just">
              <a:lnSpc>
                <a:spcPct val="100000"/>
              </a:lnSpc>
              <a:spcBef>
                <a:spcPts val="0"/>
              </a:spcBef>
            </a:pPr>
            <a:r>
              <a:rPr lang="it-IT" sz="12000" dirty="0">
                <a:latin typeface="Tw Cen MT (Corpo)"/>
                <a:cs typeface="Times New Roman" panose="02020603050405020304" pitchFamily="18" charset="0"/>
              </a:rPr>
              <a:t>La precarizzazione del mercato del lavoro italiano non ha interessato nella stessa misura le diverse aree del Paese, ma ha aggravato la disuguaglianza tra Nord e Sud.</a:t>
            </a:r>
          </a:p>
          <a:p>
            <a:pPr algn="just">
              <a:lnSpc>
                <a:spcPct val="70000"/>
              </a:lnSpc>
              <a:spcBef>
                <a:spcPts val="0"/>
              </a:spcBef>
            </a:pPr>
            <a:endParaRPr lang="it-IT" sz="12000" dirty="0">
              <a:latin typeface="Tw Cen MT (Corpo)"/>
              <a:cs typeface="Times New Roman" panose="02020603050405020304" pitchFamily="18" charset="0"/>
            </a:endParaRPr>
          </a:p>
          <a:p>
            <a:pPr algn="just">
              <a:lnSpc>
                <a:spcPct val="100000"/>
              </a:lnSpc>
              <a:spcBef>
                <a:spcPts val="0"/>
              </a:spcBef>
            </a:pPr>
            <a:r>
              <a:rPr lang="it-IT" sz="12000" dirty="0">
                <a:latin typeface="Tw Cen MT (Corpo)"/>
                <a:cs typeface="Times New Roman" panose="02020603050405020304" pitchFamily="18" charset="0"/>
              </a:rPr>
              <a:t>La quota di lavoratori dipendenti a tempo determinato nel 2024 raggiunge </a:t>
            </a:r>
            <a:r>
              <a:rPr lang="it-IT" sz="12000" b="1" dirty="0">
                <a:latin typeface="Tw Cen MT (Corpo)"/>
                <a:cs typeface="Times New Roman" panose="02020603050405020304" pitchFamily="18" charset="0"/>
              </a:rPr>
              <a:t>il 20% nel Mezzogiorno e il 12% nel Nord Italia</a:t>
            </a:r>
            <a:r>
              <a:rPr lang="it-IT" sz="12000" dirty="0">
                <a:latin typeface="Tw Cen MT (Corpo)"/>
                <a:cs typeface="Times New Roman" panose="02020603050405020304" pitchFamily="18" charset="0"/>
              </a:rPr>
              <a:t>.</a:t>
            </a:r>
          </a:p>
          <a:p>
            <a:pPr indent="-144000" algn="just">
              <a:lnSpc>
                <a:spcPct val="70000"/>
              </a:lnSpc>
              <a:spcBef>
                <a:spcPts val="0"/>
              </a:spcBef>
            </a:pPr>
            <a:endParaRPr lang="it-IT" sz="12000" dirty="0">
              <a:latin typeface="Tw Cen MT (Corpo)"/>
              <a:cs typeface="Times New Roman" panose="02020603050405020304" pitchFamily="18" charset="0"/>
            </a:endParaRPr>
          </a:p>
          <a:p>
            <a:pPr algn="just">
              <a:lnSpc>
                <a:spcPct val="100000"/>
              </a:lnSpc>
              <a:spcBef>
                <a:spcPts val="0"/>
              </a:spcBef>
            </a:pPr>
            <a:r>
              <a:rPr lang="it-IT" sz="12000" dirty="0">
                <a:latin typeface="Tw Cen MT (Corpo)"/>
                <a:cs typeface="Times New Roman" panose="02020603050405020304" pitchFamily="18" charset="0"/>
              </a:rPr>
              <a:t>L’aumento è concentrato in particolare nei 5 anni successivi al Jobs Act, con una crescita forte soprattutto nel Sud del paese.</a:t>
            </a:r>
          </a:p>
          <a:p>
            <a:pPr marL="120600" indent="0" algn="just">
              <a:lnSpc>
                <a:spcPct val="70000"/>
              </a:lnSpc>
              <a:spcBef>
                <a:spcPts val="0"/>
              </a:spcBef>
              <a:buNone/>
            </a:pPr>
            <a:endParaRPr lang="it-IT" sz="12000" dirty="0">
              <a:latin typeface="Tw Cen MT (Corpo)"/>
              <a:cs typeface="Times New Roman" panose="02020603050405020304" pitchFamily="18" charset="0"/>
            </a:endParaRPr>
          </a:p>
          <a:p>
            <a:endParaRPr lang="it-IT" dirty="0"/>
          </a:p>
        </p:txBody>
      </p:sp>
    </p:spTree>
    <p:extLst>
      <p:ext uri="{BB962C8B-B14F-4D97-AF65-F5344CB8AC3E}">
        <p14:creationId xmlns:p14="http://schemas.microsoft.com/office/powerpoint/2010/main" val="18100162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EE266D-4F63-98CC-8565-11A10BB8AD8A}"/>
            </a:ext>
          </a:extLst>
        </p:cNvPr>
        <p:cNvGrpSpPr/>
        <p:nvPr/>
      </p:nvGrpSpPr>
      <p:grpSpPr>
        <a:xfrm>
          <a:off x="0" y="0"/>
          <a:ext cx="0" cy="0"/>
          <a:chOff x="0" y="0"/>
          <a:chExt cx="0" cy="0"/>
        </a:xfrm>
      </p:grpSpPr>
      <p:pic>
        <p:nvPicPr>
          <p:cNvPr id="9" name="Immagine 8" descr="Immagine che contiene bianco, schizzo, bianco e nero, design&#10;&#10;Descrizione generata automaticamente">
            <a:extLst>
              <a:ext uri="{FF2B5EF4-FFF2-40B4-BE49-F238E27FC236}">
                <a16:creationId xmlns:a16="http://schemas.microsoft.com/office/drawing/2014/main" id="{0F5EB405-8988-B9D4-3B0F-FB7DBB809749}"/>
              </a:ext>
            </a:extLst>
          </p:cNvPr>
          <p:cNvPicPr>
            <a:picLocks noChangeAspect="1"/>
          </p:cNvPicPr>
          <p:nvPr/>
        </p:nvPicPr>
        <p:blipFill>
          <a:blip r:embed="rId3"/>
          <a:stretch>
            <a:fillRect/>
          </a:stretch>
        </p:blipFill>
        <p:spPr>
          <a:xfrm>
            <a:off x="15832" y="0"/>
            <a:ext cx="12192000" cy="6858000"/>
          </a:xfrm>
          <a:prstGeom prst="rect">
            <a:avLst/>
          </a:prstGeom>
        </p:spPr>
      </p:pic>
      <p:sp>
        <p:nvSpPr>
          <p:cNvPr id="2" name="Segnaposto testo 1">
            <a:extLst>
              <a:ext uri="{FF2B5EF4-FFF2-40B4-BE49-F238E27FC236}">
                <a16:creationId xmlns:a16="http://schemas.microsoft.com/office/drawing/2014/main" id="{A9B03300-72D3-2E85-5E61-7E1E5FF23C0D}"/>
              </a:ext>
            </a:extLst>
          </p:cNvPr>
          <p:cNvSpPr>
            <a:spLocks noGrp="1"/>
          </p:cNvSpPr>
          <p:nvPr>
            <p:ph type="body" sz="quarter" idx="16"/>
          </p:nvPr>
        </p:nvSpPr>
        <p:spPr>
          <a:xfrm>
            <a:off x="1370499" y="0"/>
            <a:ext cx="10837333" cy="455672"/>
          </a:xfrm>
          <a:solidFill>
            <a:srgbClr val="EEEEEE"/>
          </a:solidFill>
        </p:spPr>
        <p:txBody>
          <a:bodyPr rtlCol="0"/>
          <a:lstStyle/>
          <a:p>
            <a:pPr rtl="0"/>
            <a:endParaRPr lang="it-IT" dirty="0"/>
          </a:p>
        </p:txBody>
      </p:sp>
      <p:sp>
        <p:nvSpPr>
          <p:cNvPr id="3" name="Segnaposto numero diapositiva 2">
            <a:extLst>
              <a:ext uri="{FF2B5EF4-FFF2-40B4-BE49-F238E27FC236}">
                <a16:creationId xmlns:a16="http://schemas.microsoft.com/office/drawing/2014/main" id="{AAE981BA-0BA0-243A-55DE-663834CBB2B8}"/>
              </a:ext>
            </a:extLst>
          </p:cNvPr>
          <p:cNvSpPr>
            <a:spLocks noGrp="1"/>
          </p:cNvSpPr>
          <p:nvPr>
            <p:ph type="sldNum" sz="quarter" idx="4"/>
          </p:nvPr>
        </p:nvSpPr>
        <p:spPr/>
        <p:txBody>
          <a:bodyPr rtlCol="0"/>
          <a:lstStyle/>
          <a:p>
            <a:pPr rtl="0"/>
            <a:r>
              <a:rPr lang="it-IT" dirty="0"/>
              <a:t>23</a:t>
            </a:r>
          </a:p>
        </p:txBody>
      </p:sp>
      <p:sp>
        <p:nvSpPr>
          <p:cNvPr id="18" name="Segnaposto testo 119">
            <a:extLst>
              <a:ext uri="{FF2B5EF4-FFF2-40B4-BE49-F238E27FC236}">
                <a16:creationId xmlns:a16="http://schemas.microsoft.com/office/drawing/2014/main" id="{933EABC4-6A6E-FD9E-55C7-C94359DFBAFD}"/>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rgbClr val="C00000"/>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rtl="0"/>
            <a:endParaRPr lang="it-IT"/>
          </a:p>
        </p:txBody>
      </p:sp>
      <p:pic>
        <p:nvPicPr>
          <p:cNvPr id="10" name="Segnaposto immagine 5">
            <a:extLst>
              <a:ext uri="{FF2B5EF4-FFF2-40B4-BE49-F238E27FC236}">
                <a16:creationId xmlns:a16="http://schemas.microsoft.com/office/drawing/2014/main" id="{80DE5AA8-1CC2-A635-FB7E-E2FABB4FD9C3}"/>
              </a:ext>
              <a:ext uri="{C183D7F6-B498-43B3-948B-1728B52AA6E4}">
                <adec:decorative xmlns:adec="http://schemas.microsoft.com/office/drawing/2017/decorative" val="1"/>
              </a:ext>
            </a:extLst>
          </p:cNvPr>
          <p:cNvPicPr>
            <a:picLocks noGrp="1" noChangeAspect="1"/>
          </p:cNvPicPr>
          <p:nvPr>
            <p:ph type="pic" sz="quarter" idx="15"/>
          </p:nvPr>
        </p:nvPicPr>
        <p:blipFill>
          <a:blip r:embed="rId4">
            <a:alphaModFix amt="20000"/>
          </a:blip>
          <a:srcRect t="45103" b="45103"/>
          <a:stretch/>
        </p:blipFill>
        <p:spPr>
          <a:xfrm>
            <a:off x="-1" y="0"/>
            <a:ext cx="11568609" cy="1111962"/>
          </a:xfrm>
          <a:solidFill>
            <a:srgbClr val="FF0000"/>
          </a:solidFill>
        </p:spPr>
      </p:pic>
      <p:pic>
        <p:nvPicPr>
          <p:cNvPr id="5" name="Immagine 4" descr="Immagine che contiene testo, Carattere, Elementi grafici, schermata&#10;&#10;Descrizione generata automaticamente">
            <a:extLst>
              <a:ext uri="{FF2B5EF4-FFF2-40B4-BE49-F238E27FC236}">
                <a16:creationId xmlns:a16="http://schemas.microsoft.com/office/drawing/2014/main" id="{F2ED218B-9151-B0C3-7387-D7DDBCD376F9}"/>
              </a:ext>
            </a:extLst>
          </p:cNvPr>
          <p:cNvPicPr>
            <a:picLocks noChangeAspect="1"/>
          </p:cNvPicPr>
          <p:nvPr/>
        </p:nvPicPr>
        <p:blipFill>
          <a:blip r:embed="rId5"/>
          <a:stretch>
            <a:fillRect/>
          </a:stretch>
        </p:blipFill>
        <p:spPr>
          <a:xfrm>
            <a:off x="11221777" y="6069126"/>
            <a:ext cx="954391" cy="674984"/>
          </a:xfrm>
          <a:prstGeom prst="rect">
            <a:avLst/>
          </a:prstGeom>
        </p:spPr>
      </p:pic>
      <p:sp>
        <p:nvSpPr>
          <p:cNvPr id="19" name="Titolo 11">
            <a:extLst>
              <a:ext uri="{FF2B5EF4-FFF2-40B4-BE49-F238E27FC236}">
                <a16:creationId xmlns:a16="http://schemas.microsoft.com/office/drawing/2014/main" id="{696D2722-F3C6-A226-5229-CBA04301B286}"/>
              </a:ext>
            </a:extLst>
          </p:cNvPr>
          <p:cNvSpPr txBox="1">
            <a:spLocks/>
          </p:cNvSpPr>
          <p:nvPr/>
        </p:nvSpPr>
        <p:spPr>
          <a:xfrm>
            <a:off x="192217" y="-12466"/>
            <a:ext cx="10008239" cy="561536"/>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4000" b="0" kern="1200" cap="all" spc="100" baseline="0">
                <a:solidFill>
                  <a:schemeClr val="tx1">
                    <a:lumMod val="95000"/>
                    <a:lumOff val="5000"/>
                  </a:schemeClr>
                </a:solidFill>
                <a:latin typeface="+mj-lt"/>
                <a:ea typeface="+mj-ea"/>
                <a:cs typeface="+mj-cs"/>
              </a:defRPr>
            </a:lvl1pPr>
          </a:lstStyle>
          <a:p>
            <a:pPr marL="0" indent="0">
              <a:buNone/>
            </a:pPr>
            <a:r>
              <a:rPr lang="it-IT" sz="3200" b="1" dirty="0">
                <a:solidFill>
                  <a:schemeClr val="bg1"/>
                </a:solidFill>
              </a:rPr>
              <a:t>Percentuale dei dipendenti a tempo determinato</a:t>
            </a:r>
          </a:p>
          <a:p>
            <a:pPr marL="0" indent="0">
              <a:buNone/>
            </a:pPr>
            <a:r>
              <a:rPr lang="it-IT" sz="3200" b="1" dirty="0">
                <a:solidFill>
                  <a:schemeClr val="bg1"/>
                </a:solidFill>
              </a:rPr>
              <a:t>sul totale dipendenti per area geografica</a:t>
            </a:r>
          </a:p>
        </p:txBody>
      </p:sp>
      <p:pic>
        <p:nvPicPr>
          <p:cNvPr id="4" name="Immagine 3">
            <a:extLst>
              <a:ext uri="{FF2B5EF4-FFF2-40B4-BE49-F238E27FC236}">
                <a16:creationId xmlns:a16="http://schemas.microsoft.com/office/drawing/2014/main" id="{223BC35C-E55C-3313-C852-010C0349244E}"/>
              </a:ext>
            </a:extLst>
          </p:cNvPr>
          <p:cNvPicPr>
            <a:picLocks noChangeAspect="1"/>
          </p:cNvPicPr>
          <p:nvPr/>
        </p:nvPicPr>
        <p:blipFill>
          <a:blip r:embed="rId6"/>
          <a:stretch>
            <a:fillRect/>
          </a:stretch>
        </p:blipFill>
        <p:spPr>
          <a:xfrm>
            <a:off x="2246038" y="1459370"/>
            <a:ext cx="7699924" cy="4609756"/>
          </a:xfrm>
          <a:prstGeom prst="rect">
            <a:avLst/>
          </a:prstGeom>
        </p:spPr>
      </p:pic>
      <p:sp>
        <p:nvSpPr>
          <p:cNvPr id="6" name="CasellaDiTesto 5">
            <a:extLst>
              <a:ext uri="{FF2B5EF4-FFF2-40B4-BE49-F238E27FC236}">
                <a16:creationId xmlns:a16="http://schemas.microsoft.com/office/drawing/2014/main" id="{71B57B89-0D7C-3DC8-2599-02D7B100EBDA}"/>
              </a:ext>
            </a:extLst>
          </p:cNvPr>
          <p:cNvSpPr txBox="1"/>
          <p:nvPr/>
        </p:nvSpPr>
        <p:spPr>
          <a:xfrm>
            <a:off x="7032104" y="5986219"/>
            <a:ext cx="3513459" cy="338554"/>
          </a:xfrm>
          <a:prstGeom prst="rect">
            <a:avLst/>
          </a:prstGeom>
          <a:noFill/>
        </p:spPr>
        <p:txBody>
          <a:bodyPr wrap="square">
            <a:spAutoFit/>
          </a:bodyPr>
          <a:lstStyle/>
          <a:p>
            <a:r>
              <a:rPr lang="it-IT" sz="1600" b="1" dirty="0"/>
              <a:t>Fonte:</a:t>
            </a:r>
            <a:r>
              <a:rPr lang="it-IT" sz="1600" b="1" baseline="0" dirty="0"/>
              <a:t> Elaborazione FDV su dati </a:t>
            </a:r>
            <a:r>
              <a:rPr lang="it-IT" sz="1600" b="1" dirty="0"/>
              <a:t>ISTAT</a:t>
            </a:r>
            <a:endParaRPr lang="it-IT" sz="1600" dirty="0"/>
          </a:p>
        </p:txBody>
      </p:sp>
    </p:spTree>
    <p:extLst>
      <p:ext uri="{BB962C8B-B14F-4D97-AF65-F5344CB8AC3E}">
        <p14:creationId xmlns:p14="http://schemas.microsoft.com/office/powerpoint/2010/main" val="2847316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CEDB7-4BD9-ED11-6B13-09D81FC4738C}"/>
            </a:ext>
          </a:extLst>
        </p:cNvPr>
        <p:cNvGrpSpPr/>
        <p:nvPr/>
      </p:nvGrpSpPr>
      <p:grpSpPr>
        <a:xfrm>
          <a:off x="0" y="0"/>
          <a:ext cx="0" cy="0"/>
          <a:chOff x="0" y="0"/>
          <a:chExt cx="0" cy="0"/>
        </a:xfrm>
      </p:grpSpPr>
      <p:pic>
        <p:nvPicPr>
          <p:cNvPr id="9" name="Immagine 8">
            <a:extLst>
              <a:ext uri="{FF2B5EF4-FFF2-40B4-BE49-F238E27FC236}">
                <a16:creationId xmlns:a16="http://schemas.microsoft.com/office/drawing/2014/main" id="{2F685B28-C068-5F44-A6EB-EFDC4F7DEDAB}"/>
              </a:ext>
            </a:extLst>
          </p:cNvPr>
          <p:cNvPicPr>
            <a:picLocks noChangeAspect="1"/>
          </p:cNvPicPr>
          <p:nvPr/>
        </p:nvPicPr>
        <p:blipFill>
          <a:blip r:embed="rId3"/>
          <a:srcRect/>
          <a:stretch/>
        </p:blipFill>
        <p:spPr>
          <a:xfrm>
            <a:off x="15832" y="0"/>
            <a:ext cx="12192000" cy="6857999"/>
          </a:xfrm>
          <a:prstGeom prst="rect">
            <a:avLst/>
          </a:prstGeom>
        </p:spPr>
      </p:pic>
      <p:sp>
        <p:nvSpPr>
          <p:cNvPr id="13" name="Segnaposto contenuto 12">
            <a:extLst>
              <a:ext uri="{FF2B5EF4-FFF2-40B4-BE49-F238E27FC236}">
                <a16:creationId xmlns:a16="http://schemas.microsoft.com/office/drawing/2014/main" id="{C79F4CC2-BE87-C203-6FAB-85780CF38775}"/>
              </a:ext>
            </a:extLst>
          </p:cNvPr>
          <p:cNvSpPr>
            <a:spLocks noGrp="1"/>
          </p:cNvSpPr>
          <p:nvPr>
            <p:ph sz="quarter" idx="13"/>
          </p:nvPr>
        </p:nvSpPr>
        <p:spPr>
          <a:xfrm>
            <a:off x="626276" y="963843"/>
            <a:ext cx="10654300" cy="4121341"/>
          </a:xfrm>
        </p:spPr>
        <p:txBody>
          <a:bodyPr rtlCol="0">
            <a:noAutofit/>
          </a:bodyPr>
          <a:lstStyle/>
          <a:p>
            <a:pPr algn="just"/>
            <a:r>
              <a:rPr lang="it-IT" sz="2400" dirty="0">
                <a:latin typeface="Arial" panose="020B0604020202020204" pitchFamily="34" charset="0"/>
                <a:cs typeface="Arial" panose="020B0604020202020204" pitchFamily="34" charset="0"/>
              </a:rPr>
              <a:t>A dieci anni dal </a:t>
            </a:r>
            <a:r>
              <a:rPr lang="it-IT" sz="2400" b="1" dirty="0">
                <a:latin typeface="Arial" panose="020B0604020202020204" pitchFamily="34" charset="0"/>
                <a:cs typeface="Arial" panose="020B0604020202020204" pitchFamily="34" charset="0"/>
              </a:rPr>
              <a:t>Jobs Act del 2014 </a:t>
            </a:r>
            <a:r>
              <a:rPr lang="it-IT" sz="2400" dirty="0">
                <a:latin typeface="Arial" panose="020B0604020202020204" pitchFamily="34" charset="0"/>
                <a:cs typeface="Arial" panose="020B0604020202020204" pitchFamily="34" charset="0"/>
              </a:rPr>
              <a:t>è il momento di fare il punto sugli effetti che ha avuto su lavoro, salari, crescita dell’economia.</a:t>
            </a:r>
          </a:p>
          <a:p>
            <a:pPr algn="just"/>
            <a:r>
              <a:rPr lang="it-IT" sz="2400" dirty="0">
                <a:latin typeface="Arial" panose="020B0604020202020204" pitchFamily="34" charset="0"/>
                <a:cs typeface="Arial" panose="020B0604020202020204" pitchFamily="34" charset="0"/>
              </a:rPr>
              <a:t>Il Jobs Act prometteva di </a:t>
            </a:r>
            <a:r>
              <a:rPr lang="it-IT" sz="2400" b="1" dirty="0">
                <a:latin typeface="Arial" panose="020B0604020202020204" pitchFamily="34" charset="0"/>
                <a:cs typeface="Arial" panose="020B0604020202020204" pitchFamily="34" charset="0"/>
              </a:rPr>
              <a:t>aumentare la flessibilità </a:t>
            </a:r>
            <a:r>
              <a:rPr lang="it-IT" sz="2400" dirty="0">
                <a:latin typeface="Arial" panose="020B0604020202020204" pitchFamily="34" charset="0"/>
                <a:cs typeface="Arial" panose="020B0604020202020204" pitchFamily="34" charset="0"/>
              </a:rPr>
              <a:t>e l’occupazione, ridurre il costo dei licenziamenti per le imprese, limitare la segmentazione del mercato del lavoro, sostenere la crescita</a:t>
            </a:r>
          </a:p>
          <a:p>
            <a:pPr algn="just"/>
            <a:r>
              <a:rPr lang="it-IT" sz="2400" dirty="0">
                <a:latin typeface="Arial" panose="020B0604020202020204" pitchFamily="34" charset="0"/>
                <a:cs typeface="Arial" panose="020B0604020202020204" pitchFamily="34" charset="0"/>
              </a:rPr>
              <a:t>Il risultato è stato un </a:t>
            </a:r>
            <a:r>
              <a:rPr lang="it-IT" sz="2400" b="1" dirty="0">
                <a:latin typeface="Arial" panose="020B0604020202020204" pitchFamily="34" charset="0"/>
                <a:cs typeface="Arial" panose="020B0604020202020204" pitchFamily="34" charset="0"/>
              </a:rPr>
              <a:t>circolo vizioso tra lavoro precario, bassi salari, bassa produttività e bassa crescita</a:t>
            </a:r>
            <a:r>
              <a:rPr lang="it-IT" sz="2400" dirty="0">
                <a:latin typeface="Arial" panose="020B0604020202020204" pitchFamily="34" charset="0"/>
                <a:cs typeface="Arial" panose="020B0604020202020204" pitchFamily="34" charset="0"/>
              </a:rPr>
              <a:t>, siamo scivolati indietro rispetto alle maggiori economie europee.</a:t>
            </a:r>
          </a:p>
          <a:p>
            <a:pPr algn="just"/>
            <a:r>
              <a:rPr lang="it-IT" sz="2400" b="1" dirty="0">
                <a:latin typeface="Arial" panose="020B0604020202020204" pitchFamily="34" charset="0"/>
                <a:cs typeface="Arial" panose="020B0604020202020204" pitchFamily="34" charset="0"/>
              </a:rPr>
              <a:t>I referendum sul lavoro dell’8-9 giugno </a:t>
            </a:r>
            <a:r>
              <a:rPr lang="it-IT" sz="2400" dirty="0">
                <a:latin typeface="Arial" panose="020B0604020202020204" pitchFamily="34" charset="0"/>
                <a:cs typeface="Arial" panose="020B0604020202020204" pitchFamily="34" charset="0"/>
              </a:rPr>
              <a:t>sono l’occasione di rovesciare queste politiche sbagliate</a:t>
            </a:r>
            <a:endParaRPr lang="it-IT" sz="2800" dirty="0">
              <a:latin typeface="Arial" panose="020B0604020202020204" pitchFamily="34" charset="0"/>
              <a:cs typeface="Arial" panose="020B0604020202020204" pitchFamily="34" charset="0"/>
            </a:endParaRPr>
          </a:p>
        </p:txBody>
      </p:sp>
      <p:sp>
        <p:nvSpPr>
          <p:cNvPr id="2" name="Segnaposto testo 1">
            <a:extLst>
              <a:ext uri="{FF2B5EF4-FFF2-40B4-BE49-F238E27FC236}">
                <a16:creationId xmlns:a16="http://schemas.microsoft.com/office/drawing/2014/main" id="{6FBC3C49-FD30-11A2-897A-2D38AF3C18A0}"/>
              </a:ext>
            </a:extLst>
          </p:cNvPr>
          <p:cNvSpPr>
            <a:spLocks noGrp="1"/>
          </p:cNvSpPr>
          <p:nvPr>
            <p:ph type="body" sz="quarter" idx="16"/>
          </p:nvPr>
        </p:nvSpPr>
        <p:spPr>
          <a:xfrm>
            <a:off x="1370499" y="0"/>
            <a:ext cx="10837333" cy="455672"/>
          </a:xfrm>
          <a:solidFill>
            <a:srgbClr val="EEEEEE"/>
          </a:solidFill>
        </p:spPr>
        <p:txBody>
          <a:bodyPr rtlCol="0"/>
          <a:lstStyle/>
          <a:p>
            <a:pPr rtl="0"/>
            <a:endParaRPr lang="it-IT" dirty="0"/>
          </a:p>
        </p:txBody>
      </p:sp>
      <p:sp>
        <p:nvSpPr>
          <p:cNvPr id="3" name="Segnaposto numero diapositiva 2">
            <a:extLst>
              <a:ext uri="{FF2B5EF4-FFF2-40B4-BE49-F238E27FC236}">
                <a16:creationId xmlns:a16="http://schemas.microsoft.com/office/drawing/2014/main" id="{3824E1C1-E390-906D-91FA-67145AC37EC4}"/>
              </a:ext>
            </a:extLst>
          </p:cNvPr>
          <p:cNvSpPr>
            <a:spLocks noGrp="1"/>
          </p:cNvSpPr>
          <p:nvPr>
            <p:ph type="sldNum" sz="quarter" idx="4"/>
          </p:nvPr>
        </p:nvSpPr>
        <p:spPr/>
        <p:txBody>
          <a:bodyPr rtlCol="0"/>
          <a:lstStyle/>
          <a:p>
            <a:pPr rtl="0"/>
            <a:r>
              <a:rPr lang="it-IT"/>
              <a:t>1</a:t>
            </a:r>
            <a:endParaRPr lang="it-IT" dirty="0"/>
          </a:p>
        </p:txBody>
      </p:sp>
      <p:sp>
        <p:nvSpPr>
          <p:cNvPr id="18" name="Segnaposto testo 119">
            <a:extLst>
              <a:ext uri="{FF2B5EF4-FFF2-40B4-BE49-F238E27FC236}">
                <a16:creationId xmlns:a16="http://schemas.microsoft.com/office/drawing/2014/main" id="{3E67DDD3-21ED-75A6-EDFD-A6118B4B9C57}"/>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rgbClr val="C00000"/>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rtl="0"/>
            <a:endParaRPr lang="it-IT"/>
          </a:p>
        </p:txBody>
      </p:sp>
      <p:pic>
        <p:nvPicPr>
          <p:cNvPr id="10" name="Segnaposto immagine 5">
            <a:extLst>
              <a:ext uri="{FF2B5EF4-FFF2-40B4-BE49-F238E27FC236}">
                <a16:creationId xmlns:a16="http://schemas.microsoft.com/office/drawing/2014/main" id="{BC19A64F-1DED-34EA-8E2B-FCEBDA8E3A87}"/>
              </a:ext>
              <a:ext uri="{C183D7F6-B498-43B3-948B-1728B52AA6E4}">
                <adec:decorative xmlns:adec="http://schemas.microsoft.com/office/drawing/2017/decorative" val="1"/>
              </a:ext>
            </a:extLst>
          </p:cNvPr>
          <p:cNvPicPr>
            <a:picLocks noGrp="1" noChangeAspect="1"/>
          </p:cNvPicPr>
          <p:nvPr>
            <p:ph type="pic" sz="quarter" idx="15"/>
          </p:nvPr>
        </p:nvPicPr>
        <p:blipFill>
          <a:blip r:embed="rId4">
            <a:alphaModFix amt="20000"/>
          </a:blip>
          <a:srcRect t="45103" b="45103"/>
          <a:stretch/>
        </p:blipFill>
        <p:spPr>
          <a:xfrm>
            <a:off x="0" y="0"/>
            <a:ext cx="8832304" cy="544922"/>
          </a:xfrm>
          <a:solidFill>
            <a:srgbClr val="FF0000"/>
          </a:solidFill>
        </p:spPr>
      </p:pic>
      <p:pic>
        <p:nvPicPr>
          <p:cNvPr id="5" name="Immagine 4" descr="Immagine che contiene testo, Carattere, Elementi grafici, schermata&#10;&#10;Descrizione generata automaticamente">
            <a:extLst>
              <a:ext uri="{FF2B5EF4-FFF2-40B4-BE49-F238E27FC236}">
                <a16:creationId xmlns:a16="http://schemas.microsoft.com/office/drawing/2014/main" id="{9BD584B5-CAAD-0EF2-C2A5-26DA4DA07FEB}"/>
              </a:ext>
            </a:extLst>
          </p:cNvPr>
          <p:cNvPicPr>
            <a:picLocks noChangeAspect="1"/>
          </p:cNvPicPr>
          <p:nvPr/>
        </p:nvPicPr>
        <p:blipFill>
          <a:blip r:embed="rId5"/>
          <a:stretch>
            <a:fillRect/>
          </a:stretch>
        </p:blipFill>
        <p:spPr>
          <a:xfrm>
            <a:off x="10915312" y="5975115"/>
            <a:ext cx="1042492" cy="737292"/>
          </a:xfrm>
          <a:prstGeom prst="rect">
            <a:avLst/>
          </a:prstGeom>
        </p:spPr>
      </p:pic>
      <p:sp>
        <p:nvSpPr>
          <p:cNvPr id="12" name="Titolo 11">
            <a:extLst>
              <a:ext uri="{FF2B5EF4-FFF2-40B4-BE49-F238E27FC236}">
                <a16:creationId xmlns:a16="http://schemas.microsoft.com/office/drawing/2014/main" id="{5FF730BE-2C34-E2D5-2FDE-997FC78C23CD}"/>
              </a:ext>
            </a:extLst>
          </p:cNvPr>
          <p:cNvSpPr>
            <a:spLocks noGrp="1"/>
          </p:cNvSpPr>
          <p:nvPr>
            <p:ph type="title"/>
          </p:nvPr>
        </p:nvSpPr>
        <p:spPr>
          <a:xfrm>
            <a:off x="263352" y="-33033"/>
            <a:ext cx="8352928" cy="305769"/>
          </a:xfrm>
        </p:spPr>
        <p:txBody>
          <a:bodyPr rtlCol="0">
            <a:noAutofit/>
          </a:bodyPr>
          <a:lstStyle/>
          <a:p>
            <a:r>
              <a:rPr lang="it-IT" sz="3200" b="1" kern="100" dirty="0">
                <a:solidFill>
                  <a:schemeClr val="bg1"/>
                </a:solidFill>
                <a:ea typeface="Arial Unicode MS" panose="020B0604020202020204" pitchFamily="34" charset="-128"/>
                <a:cs typeface="Lucida Sans" panose="020B0602040502020204" pitchFamily="34" charset="0"/>
              </a:rPr>
              <a:t>Dal Jobs Act ai referendum sul lavoro</a:t>
            </a:r>
          </a:p>
        </p:txBody>
      </p:sp>
    </p:spTree>
    <p:extLst>
      <p:ext uri="{BB962C8B-B14F-4D97-AF65-F5344CB8AC3E}">
        <p14:creationId xmlns:p14="http://schemas.microsoft.com/office/powerpoint/2010/main" val="3507297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9A6F29-C80A-8B50-E097-F83CBE0E12E4}"/>
            </a:ext>
          </a:extLst>
        </p:cNvPr>
        <p:cNvGrpSpPr/>
        <p:nvPr/>
      </p:nvGrpSpPr>
      <p:grpSpPr>
        <a:xfrm>
          <a:off x="0" y="0"/>
          <a:ext cx="0" cy="0"/>
          <a:chOff x="0" y="0"/>
          <a:chExt cx="0" cy="0"/>
        </a:xfrm>
      </p:grpSpPr>
      <p:pic>
        <p:nvPicPr>
          <p:cNvPr id="9" name="Immagine 8" descr="Immagine che contiene bianco, schizzo, bianco e nero, design&#10;&#10;Descrizione generata automaticamente">
            <a:extLst>
              <a:ext uri="{FF2B5EF4-FFF2-40B4-BE49-F238E27FC236}">
                <a16:creationId xmlns:a16="http://schemas.microsoft.com/office/drawing/2014/main" id="{BC764431-041A-B047-72C8-8CB67D9D033A}"/>
              </a:ext>
            </a:extLst>
          </p:cNvPr>
          <p:cNvPicPr>
            <a:picLocks noChangeAspect="1"/>
          </p:cNvPicPr>
          <p:nvPr/>
        </p:nvPicPr>
        <p:blipFill>
          <a:blip r:embed="rId3"/>
          <a:stretch>
            <a:fillRect/>
          </a:stretch>
        </p:blipFill>
        <p:spPr>
          <a:xfrm>
            <a:off x="15832" y="0"/>
            <a:ext cx="12192000" cy="6858000"/>
          </a:xfrm>
          <a:prstGeom prst="rect">
            <a:avLst/>
          </a:prstGeom>
        </p:spPr>
      </p:pic>
      <p:sp>
        <p:nvSpPr>
          <p:cNvPr id="2" name="Segnaposto testo 1">
            <a:extLst>
              <a:ext uri="{FF2B5EF4-FFF2-40B4-BE49-F238E27FC236}">
                <a16:creationId xmlns:a16="http://schemas.microsoft.com/office/drawing/2014/main" id="{6B83596D-B6A9-DCF3-9E5D-4B95530EA3F4}"/>
              </a:ext>
            </a:extLst>
          </p:cNvPr>
          <p:cNvSpPr>
            <a:spLocks noGrp="1"/>
          </p:cNvSpPr>
          <p:nvPr>
            <p:ph type="body" sz="quarter" idx="16"/>
          </p:nvPr>
        </p:nvSpPr>
        <p:spPr>
          <a:xfrm>
            <a:off x="1370499" y="0"/>
            <a:ext cx="10837333" cy="455672"/>
          </a:xfrm>
          <a:solidFill>
            <a:srgbClr val="EEEEEE"/>
          </a:solidFill>
        </p:spPr>
        <p:txBody>
          <a:bodyPr rtlCol="0"/>
          <a:lstStyle/>
          <a:p>
            <a:pPr rtl="0"/>
            <a:endParaRPr lang="it-IT" dirty="0"/>
          </a:p>
        </p:txBody>
      </p:sp>
      <p:sp>
        <p:nvSpPr>
          <p:cNvPr id="3" name="Segnaposto numero diapositiva 2">
            <a:extLst>
              <a:ext uri="{FF2B5EF4-FFF2-40B4-BE49-F238E27FC236}">
                <a16:creationId xmlns:a16="http://schemas.microsoft.com/office/drawing/2014/main" id="{8BBC7D33-6FF6-A4CE-4E01-2D5D56188790}"/>
              </a:ext>
            </a:extLst>
          </p:cNvPr>
          <p:cNvSpPr>
            <a:spLocks noGrp="1"/>
          </p:cNvSpPr>
          <p:nvPr>
            <p:ph type="sldNum" sz="quarter" idx="4"/>
          </p:nvPr>
        </p:nvSpPr>
        <p:spPr/>
        <p:txBody>
          <a:bodyPr rtlCol="0"/>
          <a:lstStyle/>
          <a:p>
            <a:pPr rtl="0"/>
            <a:r>
              <a:rPr lang="it-IT" dirty="0"/>
              <a:t>24</a:t>
            </a:r>
          </a:p>
        </p:txBody>
      </p:sp>
      <p:sp>
        <p:nvSpPr>
          <p:cNvPr id="18" name="Segnaposto testo 119">
            <a:extLst>
              <a:ext uri="{FF2B5EF4-FFF2-40B4-BE49-F238E27FC236}">
                <a16:creationId xmlns:a16="http://schemas.microsoft.com/office/drawing/2014/main" id="{B1C2414B-7ACB-DB65-0861-F150943CA665}"/>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rgbClr val="C00000"/>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rtl="0"/>
            <a:endParaRPr lang="it-IT"/>
          </a:p>
        </p:txBody>
      </p:sp>
      <p:pic>
        <p:nvPicPr>
          <p:cNvPr id="10" name="Segnaposto immagine 5">
            <a:extLst>
              <a:ext uri="{FF2B5EF4-FFF2-40B4-BE49-F238E27FC236}">
                <a16:creationId xmlns:a16="http://schemas.microsoft.com/office/drawing/2014/main" id="{E8F300C8-5211-4D83-9359-C057BA494AC0}"/>
              </a:ext>
              <a:ext uri="{C183D7F6-B498-43B3-948B-1728B52AA6E4}">
                <adec:decorative xmlns:adec="http://schemas.microsoft.com/office/drawing/2017/decorative" val="1"/>
              </a:ext>
            </a:extLst>
          </p:cNvPr>
          <p:cNvPicPr>
            <a:picLocks noGrp="1" noChangeAspect="1"/>
          </p:cNvPicPr>
          <p:nvPr>
            <p:ph type="pic" sz="quarter" idx="15"/>
          </p:nvPr>
        </p:nvPicPr>
        <p:blipFill>
          <a:blip r:embed="rId4">
            <a:alphaModFix amt="20000"/>
          </a:blip>
          <a:srcRect t="45103" b="45103"/>
          <a:stretch/>
        </p:blipFill>
        <p:spPr>
          <a:xfrm>
            <a:off x="-1" y="0"/>
            <a:ext cx="8256241" cy="544922"/>
          </a:xfrm>
          <a:solidFill>
            <a:srgbClr val="FF0000"/>
          </a:solidFill>
        </p:spPr>
      </p:pic>
      <p:pic>
        <p:nvPicPr>
          <p:cNvPr id="5" name="Immagine 4" descr="Immagine che contiene testo, Carattere, Elementi grafici, schermata&#10;&#10;Descrizione generata automaticamente">
            <a:extLst>
              <a:ext uri="{FF2B5EF4-FFF2-40B4-BE49-F238E27FC236}">
                <a16:creationId xmlns:a16="http://schemas.microsoft.com/office/drawing/2014/main" id="{C0176CFB-DDA7-4FB5-C19B-B2EF9881A63B}"/>
              </a:ext>
            </a:extLst>
          </p:cNvPr>
          <p:cNvPicPr>
            <a:picLocks noChangeAspect="1"/>
          </p:cNvPicPr>
          <p:nvPr/>
        </p:nvPicPr>
        <p:blipFill>
          <a:blip r:embed="rId5"/>
          <a:stretch>
            <a:fillRect/>
          </a:stretch>
        </p:blipFill>
        <p:spPr>
          <a:xfrm>
            <a:off x="11221777" y="6069126"/>
            <a:ext cx="954391" cy="674984"/>
          </a:xfrm>
          <a:prstGeom prst="rect">
            <a:avLst/>
          </a:prstGeom>
        </p:spPr>
      </p:pic>
      <p:sp>
        <p:nvSpPr>
          <p:cNvPr id="19" name="Titolo 11">
            <a:extLst>
              <a:ext uri="{FF2B5EF4-FFF2-40B4-BE49-F238E27FC236}">
                <a16:creationId xmlns:a16="http://schemas.microsoft.com/office/drawing/2014/main" id="{DFBCA409-1295-49AF-6282-42EF8FB1A52A}"/>
              </a:ext>
            </a:extLst>
          </p:cNvPr>
          <p:cNvSpPr txBox="1">
            <a:spLocks/>
          </p:cNvSpPr>
          <p:nvPr/>
        </p:nvSpPr>
        <p:spPr>
          <a:xfrm>
            <a:off x="335360" y="-21425"/>
            <a:ext cx="12025336" cy="561536"/>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4000" b="0" kern="1200" cap="all" spc="100" baseline="0">
                <a:solidFill>
                  <a:schemeClr val="tx1">
                    <a:lumMod val="95000"/>
                    <a:lumOff val="5000"/>
                  </a:schemeClr>
                </a:solidFill>
                <a:latin typeface="+mj-lt"/>
                <a:ea typeface="+mj-ea"/>
                <a:cs typeface="+mj-cs"/>
              </a:defRPr>
            </a:lvl1pPr>
          </a:lstStyle>
          <a:p>
            <a:pPr marL="0" indent="0">
              <a:buNone/>
            </a:pPr>
            <a:r>
              <a:rPr lang="it-IT" sz="3200" b="1" dirty="0">
                <a:solidFill>
                  <a:schemeClr val="bg1"/>
                </a:solidFill>
              </a:rPr>
              <a:t>Uomini e donne</a:t>
            </a:r>
          </a:p>
        </p:txBody>
      </p:sp>
      <p:sp>
        <p:nvSpPr>
          <p:cNvPr id="7" name="Segnaposto contenuto 6">
            <a:extLst>
              <a:ext uri="{FF2B5EF4-FFF2-40B4-BE49-F238E27FC236}">
                <a16:creationId xmlns:a16="http://schemas.microsoft.com/office/drawing/2014/main" id="{AACBB5F6-C67F-B0CD-B868-DA1F56E9D26D}"/>
              </a:ext>
            </a:extLst>
          </p:cNvPr>
          <p:cNvSpPr>
            <a:spLocks noGrp="1"/>
          </p:cNvSpPr>
          <p:nvPr>
            <p:ph sz="quarter" idx="13"/>
          </p:nvPr>
        </p:nvSpPr>
        <p:spPr>
          <a:xfrm>
            <a:off x="967485" y="1097967"/>
            <a:ext cx="10288693" cy="4662066"/>
          </a:xfrm>
        </p:spPr>
        <p:txBody>
          <a:bodyPr>
            <a:normAutofit fontScale="25000" lnSpcReduction="20000"/>
          </a:bodyPr>
          <a:lstStyle/>
          <a:p>
            <a:pPr algn="just">
              <a:lnSpc>
                <a:spcPct val="100000"/>
              </a:lnSpc>
              <a:spcBef>
                <a:spcPts val="0"/>
              </a:spcBef>
            </a:pPr>
            <a:r>
              <a:rPr lang="it-IT" sz="12000" dirty="0">
                <a:latin typeface="Tw Cen MT (Corpo)"/>
                <a:cs typeface="Times New Roman" panose="02020603050405020304" pitchFamily="18" charset="0"/>
              </a:rPr>
              <a:t>La percentuale di donne che hanno contratti a tempo determinato è stata storicamente molto più elevata che per gli uomini; nel 2004 era oltre il 14% contro meno del 10% per gli uomini.</a:t>
            </a:r>
          </a:p>
          <a:p>
            <a:pPr algn="just">
              <a:lnSpc>
                <a:spcPct val="100000"/>
              </a:lnSpc>
              <a:spcBef>
                <a:spcPts val="0"/>
              </a:spcBef>
            </a:pPr>
            <a:endParaRPr lang="it-IT" sz="12000" dirty="0">
              <a:latin typeface="Tw Cen MT (Corpo)"/>
              <a:cs typeface="Times New Roman" panose="02020603050405020304" pitchFamily="18" charset="0"/>
            </a:endParaRPr>
          </a:p>
          <a:p>
            <a:pPr algn="just">
              <a:lnSpc>
                <a:spcPct val="100000"/>
              </a:lnSpc>
              <a:spcBef>
                <a:spcPts val="0"/>
              </a:spcBef>
            </a:pPr>
            <a:r>
              <a:rPr lang="it-IT" sz="12000" dirty="0">
                <a:latin typeface="Tw Cen MT (Corpo)"/>
                <a:cs typeface="Times New Roman" panose="02020603050405020304" pitchFamily="18" charset="0"/>
              </a:rPr>
              <a:t>Negli anni successivi al Jobs Act si registra una forte crescita e una convergenza: nel 2019 la quota per entrambi è intorno al 17%.</a:t>
            </a:r>
          </a:p>
          <a:p>
            <a:pPr algn="just">
              <a:lnSpc>
                <a:spcPct val="100000"/>
              </a:lnSpc>
              <a:spcBef>
                <a:spcPts val="0"/>
              </a:spcBef>
            </a:pPr>
            <a:endParaRPr lang="it-IT" sz="12000" dirty="0">
              <a:latin typeface="Tw Cen MT (Corpo)"/>
              <a:cs typeface="Times New Roman" panose="02020603050405020304" pitchFamily="18" charset="0"/>
            </a:endParaRPr>
          </a:p>
          <a:p>
            <a:pPr algn="just">
              <a:lnSpc>
                <a:spcPct val="100000"/>
              </a:lnSpc>
              <a:spcBef>
                <a:spcPts val="0"/>
              </a:spcBef>
            </a:pPr>
            <a:r>
              <a:rPr lang="it-IT" sz="12000" dirty="0">
                <a:latin typeface="Tw Cen MT (Corpo)"/>
                <a:cs typeface="Times New Roman" panose="02020603050405020304" pitchFamily="18" charset="0"/>
              </a:rPr>
              <a:t>Nella ripresa dopo la pandemia, i divari tornano a essere rilevanti, con la quota per le donne in crescita ulteriore, prima del calo registrato negli ultimi anni.</a:t>
            </a:r>
          </a:p>
          <a:p>
            <a:endParaRPr lang="it-IT" dirty="0"/>
          </a:p>
        </p:txBody>
      </p:sp>
    </p:spTree>
    <p:extLst>
      <p:ext uri="{BB962C8B-B14F-4D97-AF65-F5344CB8AC3E}">
        <p14:creationId xmlns:p14="http://schemas.microsoft.com/office/powerpoint/2010/main" val="3658005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F9BABB-6042-907B-3F62-BC90C2B74D7E}"/>
            </a:ext>
          </a:extLst>
        </p:cNvPr>
        <p:cNvGrpSpPr/>
        <p:nvPr/>
      </p:nvGrpSpPr>
      <p:grpSpPr>
        <a:xfrm>
          <a:off x="0" y="0"/>
          <a:ext cx="0" cy="0"/>
          <a:chOff x="0" y="0"/>
          <a:chExt cx="0" cy="0"/>
        </a:xfrm>
      </p:grpSpPr>
      <p:pic>
        <p:nvPicPr>
          <p:cNvPr id="9" name="Immagine 8" descr="Immagine che contiene bianco, schizzo, bianco e nero, design&#10;&#10;Descrizione generata automaticamente">
            <a:extLst>
              <a:ext uri="{FF2B5EF4-FFF2-40B4-BE49-F238E27FC236}">
                <a16:creationId xmlns:a16="http://schemas.microsoft.com/office/drawing/2014/main" id="{540B6232-5E9E-2F93-99E7-F5FBB508E5FC}"/>
              </a:ext>
            </a:extLst>
          </p:cNvPr>
          <p:cNvPicPr>
            <a:picLocks noChangeAspect="1"/>
          </p:cNvPicPr>
          <p:nvPr/>
        </p:nvPicPr>
        <p:blipFill>
          <a:blip r:embed="rId3"/>
          <a:stretch>
            <a:fillRect/>
          </a:stretch>
        </p:blipFill>
        <p:spPr>
          <a:xfrm>
            <a:off x="15832" y="0"/>
            <a:ext cx="12192000" cy="6858000"/>
          </a:xfrm>
          <a:prstGeom prst="rect">
            <a:avLst/>
          </a:prstGeom>
        </p:spPr>
      </p:pic>
      <p:sp>
        <p:nvSpPr>
          <p:cNvPr id="2" name="Segnaposto testo 1">
            <a:extLst>
              <a:ext uri="{FF2B5EF4-FFF2-40B4-BE49-F238E27FC236}">
                <a16:creationId xmlns:a16="http://schemas.microsoft.com/office/drawing/2014/main" id="{92CFB97C-509C-668E-C5AF-E5F2B4B6F5C4}"/>
              </a:ext>
            </a:extLst>
          </p:cNvPr>
          <p:cNvSpPr>
            <a:spLocks noGrp="1"/>
          </p:cNvSpPr>
          <p:nvPr>
            <p:ph type="body" sz="quarter" idx="16"/>
          </p:nvPr>
        </p:nvSpPr>
        <p:spPr>
          <a:xfrm>
            <a:off x="1370499" y="0"/>
            <a:ext cx="10837333" cy="455672"/>
          </a:xfrm>
          <a:solidFill>
            <a:srgbClr val="EEEEEE"/>
          </a:solidFill>
        </p:spPr>
        <p:txBody>
          <a:bodyPr rtlCol="0"/>
          <a:lstStyle/>
          <a:p>
            <a:pPr rtl="0"/>
            <a:endParaRPr lang="it-IT" dirty="0"/>
          </a:p>
        </p:txBody>
      </p:sp>
      <p:sp>
        <p:nvSpPr>
          <p:cNvPr id="3" name="Segnaposto numero diapositiva 2">
            <a:extLst>
              <a:ext uri="{FF2B5EF4-FFF2-40B4-BE49-F238E27FC236}">
                <a16:creationId xmlns:a16="http://schemas.microsoft.com/office/drawing/2014/main" id="{B68A1257-D249-39AF-96ED-50DDA9C58607}"/>
              </a:ext>
            </a:extLst>
          </p:cNvPr>
          <p:cNvSpPr>
            <a:spLocks noGrp="1"/>
          </p:cNvSpPr>
          <p:nvPr>
            <p:ph type="sldNum" sz="quarter" idx="4"/>
          </p:nvPr>
        </p:nvSpPr>
        <p:spPr/>
        <p:txBody>
          <a:bodyPr rtlCol="0"/>
          <a:lstStyle/>
          <a:p>
            <a:pPr rtl="0"/>
            <a:r>
              <a:rPr lang="it-IT" dirty="0"/>
              <a:t>25</a:t>
            </a:r>
          </a:p>
        </p:txBody>
      </p:sp>
      <p:sp>
        <p:nvSpPr>
          <p:cNvPr id="18" name="Segnaposto testo 119">
            <a:extLst>
              <a:ext uri="{FF2B5EF4-FFF2-40B4-BE49-F238E27FC236}">
                <a16:creationId xmlns:a16="http://schemas.microsoft.com/office/drawing/2014/main" id="{070EE657-5AEA-619B-C6AF-8C979B8E5A54}"/>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rgbClr val="C00000"/>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rtl="0"/>
            <a:endParaRPr lang="it-IT"/>
          </a:p>
        </p:txBody>
      </p:sp>
      <p:pic>
        <p:nvPicPr>
          <p:cNvPr id="10" name="Segnaposto immagine 5">
            <a:extLst>
              <a:ext uri="{FF2B5EF4-FFF2-40B4-BE49-F238E27FC236}">
                <a16:creationId xmlns:a16="http://schemas.microsoft.com/office/drawing/2014/main" id="{49F8A475-B47F-A661-FFFB-3E198AE0B03A}"/>
              </a:ext>
              <a:ext uri="{C183D7F6-B498-43B3-948B-1728B52AA6E4}">
                <adec:decorative xmlns:adec="http://schemas.microsoft.com/office/drawing/2017/decorative" val="1"/>
              </a:ext>
            </a:extLst>
          </p:cNvPr>
          <p:cNvPicPr>
            <a:picLocks noGrp="1" noChangeAspect="1"/>
          </p:cNvPicPr>
          <p:nvPr>
            <p:ph type="pic" sz="quarter" idx="15"/>
          </p:nvPr>
        </p:nvPicPr>
        <p:blipFill>
          <a:blip r:embed="rId4">
            <a:alphaModFix amt="20000"/>
          </a:blip>
          <a:srcRect t="45103" b="45103"/>
          <a:stretch/>
        </p:blipFill>
        <p:spPr>
          <a:xfrm>
            <a:off x="-1" y="0"/>
            <a:ext cx="8256241" cy="544922"/>
          </a:xfrm>
          <a:solidFill>
            <a:srgbClr val="FF0000"/>
          </a:solidFill>
        </p:spPr>
      </p:pic>
      <p:pic>
        <p:nvPicPr>
          <p:cNvPr id="5" name="Immagine 4" descr="Immagine che contiene testo, Carattere, Elementi grafici, schermata&#10;&#10;Descrizione generata automaticamente">
            <a:extLst>
              <a:ext uri="{FF2B5EF4-FFF2-40B4-BE49-F238E27FC236}">
                <a16:creationId xmlns:a16="http://schemas.microsoft.com/office/drawing/2014/main" id="{7B7C5C25-5C5C-0EB3-21C0-3253B19AFC46}"/>
              </a:ext>
            </a:extLst>
          </p:cNvPr>
          <p:cNvPicPr>
            <a:picLocks noChangeAspect="1"/>
          </p:cNvPicPr>
          <p:nvPr/>
        </p:nvPicPr>
        <p:blipFill>
          <a:blip r:embed="rId5"/>
          <a:stretch>
            <a:fillRect/>
          </a:stretch>
        </p:blipFill>
        <p:spPr>
          <a:xfrm>
            <a:off x="11221777" y="6069126"/>
            <a:ext cx="954391" cy="674984"/>
          </a:xfrm>
          <a:prstGeom prst="rect">
            <a:avLst/>
          </a:prstGeom>
        </p:spPr>
      </p:pic>
      <p:sp>
        <p:nvSpPr>
          <p:cNvPr id="19" name="Titolo 11">
            <a:extLst>
              <a:ext uri="{FF2B5EF4-FFF2-40B4-BE49-F238E27FC236}">
                <a16:creationId xmlns:a16="http://schemas.microsoft.com/office/drawing/2014/main" id="{9AB27742-C34A-BC7E-BFA5-8DD036738CD3}"/>
              </a:ext>
            </a:extLst>
          </p:cNvPr>
          <p:cNvSpPr txBox="1">
            <a:spLocks/>
          </p:cNvSpPr>
          <p:nvPr/>
        </p:nvSpPr>
        <p:spPr>
          <a:xfrm>
            <a:off x="335360" y="-21425"/>
            <a:ext cx="12025336" cy="561536"/>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4000" b="0" kern="1200" cap="all" spc="100" baseline="0">
                <a:solidFill>
                  <a:schemeClr val="tx1">
                    <a:lumMod val="95000"/>
                    <a:lumOff val="5000"/>
                  </a:schemeClr>
                </a:solidFill>
                <a:latin typeface="+mj-lt"/>
                <a:ea typeface="+mj-ea"/>
                <a:cs typeface="+mj-cs"/>
              </a:defRPr>
            </a:lvl1pPr>
          </a:lstStyle>
          <a:p>
            <a:pPr marL="0" indent="0">
              <a:buNone/>
            </a:pPr>
            <a:r>
              <a:rPr lang="it-IT" sz="3200" b="1" dirty="0">
                <a:solidFill>
                  <a:schemeClr val="bg1"/>
                </a:solidFill>
              </a:rPr>
              <a:t>Il part-time</a:t>
            </a:r>
          </a:p>
        </p:txBody>
      </p:sp>
      <p:sp>
        <p:nvSpPr>
          <p:cNvPr id="7" name="Segnaposto contenuto 6">
            <a:extLst>
              <a:ext uri="{FF2B5EF4-FFF2-40B4-BE49-F238E27FC236}">
                <a16:creationId xmlns:a16="http://schemas.microsoft.com/office/drawing/2014/main" id="{8A94955A-786D-3AF3-376D-0F58A88B463B}"/>
              </a:ext>
            </a:extLst>
          </p:cNvPr>
          <p:cNvSpPr>
            <a:spLocks noGrp="1"/>
          </p:cNvSpPr>
          <p:nvPr>
            <p:ph sz="quarter" idx="13"/>
          </p:nvPr>
        </p:nvSpPr>
        <p:spPr>
          <a:xfrm>
            <a:off x="967485" y="1241398"/>
            <a:ext cx="10288693" cy="4126440"/>
          </a:xfrm>
        </p:spPr>
        <p:txBody>
          <a:bodyPr>
            <a:normAutofit fontScale="25000" lnSpcReduction="20000"/>
          </a:bodyPr>
          <a:lstStyle/>
          <a:p>
            <a:pPr algn="just">
              <a:lnSpc>
                <a:spcPct val="100000"/>
              </a:lnSpc>
              <a:spcBef>
                <a:spcPts val="0"/>
              </a:spcBef>
            </a:pPr>
            <a:r>
              <a:rPr lang="it-IT" sz="12000" dirty="0">
                <a:latin typeface="Tw Cen MT (Corpo)"/>
                <a:cs typeface="Times New Roman" panose="02020603050405020304" pitchFamily="18" charset="0"/>
              </a:rPr>
              <a:t>Il numero di donne con lavori part time è salito da 1,6 milioni nel 2004 a 2,7 milioni nel 2019, per poi stabilizzarsi intorno ai 2,6 milioni del 2024.</a:t>
            </a:r>
          </a:p>
          <a:p>
            <a:pPr algn="just">
              <a:lnSpc>
                <a:spcPct val="70000"/>
              </a:lnSpc>
              <a:spcBef>
                <a:spcPts val="0"/>
              </a:spcBef>
            </a:pPr>
            <a:endParaRPr lang="it-IT" sz="12000" dirty="0">
              <a:latin typeface="Tw Cen MT (Corpo)"/>
              <a:cs typeface="Times New Roman" panose="02020603050405020304" pitchFamily="18" charset="0"/>
            </a:endParaRPr>
          </a:p>
          <a:p>
            <a:pPr algn="just">
              <a:lnSpc>
                <a:spcPct val="100000"/>
              </a:lnSpc>
              <a:spcBef>
                <a:spcPts val="0"/>
              </a:spcBef>
            </a:pPr>
            <a:r>
              <a:rPr lang="it-IT" sz="12000" dirty="0">
                <a:latin typeface="Tw Cen MT (Corpo)"/>
                <a:cs typeface="Times New Roman" panose="02020603050405020304" pitchFamily="18" charset="0"/>
              </a:rPr>
              <a:t>Per gli uomini i numeri sono inferiori, ma sono raddoppiati dai 350 mila del 2004 a oltre 700 mila nel 2024.</a:t>
            </a:r>
          </a:p>
          <a:p>
            <a:pPr algn="just">
              <a:lnSpc>
                <a:spcPct val="70000"/>
              </a:lnSpc>
              <a:spcBef>
                <a:spcPts val="0"/>
              </a:spcBef>
            </a:pPr>
            <a:endParaRPr lang="it-IT" sz="12000" dirty="0">
              <a:latin typeface="Tw Cen MT (Corpo)"/>
              <a:cs typeface="Times New Roman" panose="02020603050405020304" pitchFamily="18" charset="0"/>
            </a:endParaRPr>
          </a:p>
          <a:p>
            <a:pPr algn="just">
              <a:lnSpc>
                <a:spcPct val="100000"/>
              </a:lnSpc>
              <a:spcBef>
                <a:spcPts val="0"/>
              </a:spcBef>
            </a:pPr>
            <a:r>
              <a:rPr lang="it-IT" sz="12000" dirty="0">
                <a:latin typeface="Tw Cen MT (Corpo)"/>
                <a:cs typeface="Times New Roman" panose="02020603050405020304" pitchFamily="18" charset="0"/>
              </a:rPr>
              <a:t>Per gran parte di questi lavoratori e lavoratrici il part time è involontario: nonostante la diminuzione osservata negli ultimi anni,  il part-time involontario coinvolgeva nel 2023 più del 50% dei lavoratori a tempo parziale.</a:t>
            </a:r>
            <a:endParaRPr lang="it-IT" dirty="0"/>
          </a:p>
        </p:txBody>
      </p:sp>
    </p:spTree>
    <p:extLst>
      <p:ext uri="{BB962C8B-B14F-4D97-AF65-F5344CB8AC3E}">
        <p14:creationId xmlns:p14="http://schemas.microsoft.com/office/powerpoint/2010/main" val="39819006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4BD2C7-B9C4-1BCD-4A18-50BE6DEAD5D5}"/>
            </a:ext>
          </a:extLst>
        </p:cNvPr>
        <p:cNvGrpSpPr/>
        <p:nvPr/>
      </p:nvGrpSpPr>
      <p:grpSpPr>
        <a:xfrm>
          <a:off x="0" y="0"/>
          <a:ext cx="0" cy="0"/>
          <a:chOff x="0" y="0"/>
          <a:chExt cx="0" cy="0"/>
        </a:xfrm>
      </p:grpSpPr>
      <p:pic>
        <p:nvPicPr>
          <p:cNvPr id="9" name="Immagine 8" descr="Immagine che contiene bianco, schizzo, bianco e nero, design&#10;&#10;Descrizione generata automaticamente">
            <a:extLst>
              <a:ext uri="{FF2B5EF4-FFF2-40B4-BE49-F238E27FC236}">
                <a16:creationId xmlns:a16="http://schemas.microsoft.com/office/drawing/2014/main" id="{79C04499-ABEB-6721-0EF5-F7EF2E5E5A55}"/>
              </a:ext>
            </a:extLst>
          </p:cNvPr>
          <p:cNvPicPr>
            <a:picLocks noChangeAspect="1"/>
          </p:cNvPicPr>
          <p:nvPr/>
        </p:nvPicPr>
        <p:blipFill>
          <a:blip r:embed="rId3"/>
          <a:stretch>
            <a:fillRect/>
          </a:stretch>
        </p:blipFill>
        <p:spPr>
          <a:xfrm>
            <a:off x="15832" y="0"/>
            <a:ext cx="12192000" cy="6858000"/>
          </a:xfrm>
          <a:prstGeom prst="rect">
            <a:avLst/>
          </a:prstGeom>
        </p:spPr>
      </p:pic>
      <p:sp>
        <p:nvSpPr>
          <p:cNvPr id="2" name="Segnaposto testo 1">
            <a:extLst>
              <a:ext uri="{FF2B5EF4-FFF2-40B4-BE49-F238E27FC236}">
                <a16:creationId xmlns:a16="http://schemas.microsoft.com/office/drawing/2014/main" id="{68DC2FB4-1206-7B0E-02CC-590258A5F288}"/>
              </a:ext>
            </a:extLst>
          </p:cNvPr>
          <p:cNvSpPr>
            <a:spLocks noGrp="1"/>
          </p:cNvSpPr>
          <p:nvPr>
            <p:ph type="body" sz="quarter" idx="16"/>
          </p:nvPr>
        </p:nvSpPr>
        <p:spPr>
          <a:xfrm>
            <a:off x="1370499" y="0"/>
            <a:ext cx="10837333" cy="455672"/>
          </a:xfrm>
          <a:solidFill>
            <a:srgbClr val="EEEEEE"/>
          </a:solidFill>
        </p:spPr>
        <p:txBody>
          <a:bodyPr rtlCol="0"/>
          <a:lstStyle/>
          <a:p>
            <a:pPr rtl="0"/>
            <a:endParaRPr lang="it-IT" dirty="0"/>
          </a:p>
        </p:txBody>
      </p:sp>
      <p:sp>
        <p:nvSpPr>
          <p:cNvPr id="3" name="Segnaposto numero diapositiva 2">
            <a:extLst>
              <a:ext uri="{FF2B5EF4-FFF2-40B4-BE49-F238E27FC236}">
                <a16:creationId xmlns:a16="http://schemas.microsoft.com/office/drawing/2014/main" id="{EEE51C03-B9AC-A404-1473-E715A5CA44D2}"/>
              </a:ext>
            </a:extLst>
          </p:cNvPr>
          <p:cNvSpPr>
            <a:spLocks noGrp="1"/>
          </p:cNvSpPr>
          <p:nvPr>
            <p:ph type="sldNum" sz="quarter" idx="4"/>
          </p:nvPr>
        </p:nvSpPr>
        <p:spPr/>
        <p:txBody>
          <a:bodyPr rtlCol="0"/>
          <a:lstStyle/>
          <a:p>
            <a:pPr rtl="0"/>
            <a:r>
              <a:rPr lang="it-IT" dirty="0"/>
              <a:t>26</a:t>
            </a:r>
          </a:p>
        </p:txBody>
      </p:sp>
      <p:sp>
        <p:nvSpPr>
          <p:cNvPr id="18" name="Segnaposto testo 119">
            <a:extLst>
              <a:ext uri="{FF2B5EF4-FFF2-40B4-BE49-F238E27FC236}">
                <a16:creationId xmlns:a16="http://schemas.microsoft.com/office/drawing/2014/main" id="{6FE8A352-A23B-5F26-7872-22319ACA6987}"/>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rgbClr val="C00000"/>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rtl="0"/>
            <a:endParaRPr lang="it-IT"/>
          </a:p>
        </p:txBody>
      </p:sp>
      <p:pic>
        <p:nvPicPr>
          <p:cNvPr id="10" name="Segnaposto immagine 5">
            <a:extLst>
              <a:ext uri="{FF2B5EF4-FFF2-40B4-BE49-F238E27FC236}">
                <a16:creationId xmlns:a16="http://schemas.microsoft.com/office/drawing/2014/main" id="{F8DAEA92-EC2C-5C5C-4B8D-288B1DCEA770}"/>
              </a:ext>
              <a:ext uri="{C183D7F6-B498-43B3-948B-1728B52AA6E4}">
                <adec:decorative xmlns:adec="http://schemas.microsoft.com/office/drawing/2017/decorative" val="1"/>
              </a:ext>
            </a:extLst>
          </p:cNvPr>
          <p:cNvPicPr>
            <a:picLocks noGrp="1" noChangeAspect="1"/>
          </p:cNvPicPr>
          <p:nvPr>
            <p:ph type="pic" sz="quarter" idx="15"/>
          </p:nvPr>
        </p:nvPicPr>
        <p:blipFill>
          <a:blip r:embed="rId4">
            <a:alphaModFix amt="20000"/>
          </a:blip>
          <a:srcRect t="45103" b="45103"/>
          <a:stretch/>
        </p:blipFill>
        <p:spPr>
          <a:xfrm>
            <a:off x="-1" y="0"/>
            <a:ext cx="11856641" cy="600483"/>
          </a:xfrm>
          <a:solidFill>
            <a:srgbClr val="FF0000"/>
          </a:solidFill>
        </p:spPr>
      </p:pic>
      <p:pic>
        <p:nvPicPr>
          <p:cNvPr id="5" name="Immagine 4" descr="Immagine che contiene testo, Carattere, Elementi grafici, schermata&#10;&#10;Descrizione generata automaticamente">
            <a:extLst>
              <a:ext uri="{FF2B5EF4-FFF2-40B4-BE49-F238E27FC236}">
                <a16:creationId xmlns:a16="http://schemas.microsoft.com/office/drawing/2014/main" id="{62424D49-D62B-A635-59EF-5F722D47D2FE}"/>
              </a:ext>
            </a:extLst>
          </p:cNvPr>
          <p:cNvPicPr>
            <a:picLocks noChangeAspect="1"/>
          </p:cNvPicPr>
          <p:nvPr/>
        </p:nvPicPr>
        <p:blipFill>
          <a:blip r:embed="rId5"/>
          <a:stretch>
            <a:fillRect/>
          </a:stretch>
        </p:blipFill>
        <p:spPr>
          <a:xfrm>
            <a:off x="11221777" y="6069126"/>
            <a:ext cx="954391" cy="674984"/>
          </a:xfrm>
          <a:prstGeom prst="rect">
            <a:avLst/>
          </a:prstGeom>
        </p:spPr>
      </p:pic>
      <p:sp>
        <p:nvSpPr>
          <p:cNvPr id="19" name="Titolo 11">
            <a:extLst>
              <a:ext uri="{FF2B5EF4-FFF2-40B4-BE49-F238E27FC236}">
                <a16:creationId xmlns:a16="http://schemas.microsoft.com/office/drawing/2014/main" id="{54C9B59C-328A-4387-C307-9B962CD681C2}"/>
              </a:ext>
            </a:extLst>
          </p:cNvPr>
          <p:cNvSpPr txBox="1">
            <a:spLocks/>
          </p:cNvSpPr>
          <p:nvPr/>
        </p:nvSpPr>
        <p:spPr>
          <a:xfrm>
            <a:off x="192217" y="-12466"/>
            <a:ext cx="12025336" cy="561536"/>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4000" b="0" kern="1200" cap="all" spc="100" baseline="0">
                <a:solidFill>
                  <a:schemeClr val="tx1">
                    <a:lumMod val="95000"/>
                    <a:lumOff val="5000"/>
                  </a:schemeClr>
                </a:solidFill>
                <a:latin typeface="+mj-lt"/>
                <a:ea typeface="+mj-ea"/>
                <a:cs typeface="+mj-cs"/>
              </a:defRPr>
            </a:lvl1pPr>
          </a:lstStyle>
          <a:p>
            <a:pPr marL="0" indent="0">
              <a:buNone/>
            </a:pPr>
            <a:r>
              <a:rPr lang="it-IT" sz="3200" b="1" dirty="0">
                <a:solidFill>
                  <a:schemeClr val="bg1"/>
                </a:solidFill>
              </a:rPr>
              <a:t>Occupati dipendenti part time per genere, in migliaia</a:t>
            </a:r>
          </a:p>
        </p:txBody>
      </p:sp>
      <p:pic>
        <p:nvPicPr>
          <p:cNvPr id="4" name="Immagine 3">
            <a:extLst>
              <a:ext uri="{FF2B5EF4-FFF2-40B4-BE49-F238E27FC236}">
                <a16:creationId xmlns:a16="http://schemas.microsoft.com/office/drawing/2014/main" id="{CDD8997C-6D8D-46E5-B375-4D990C64BBF9}"/>
              </a:ext>
            </a:extLst>
          </p:cNvPr>
          <p:cNvPicPr>
            <a:picLocks noChangeAspect="1"/>
          </p:cNvPicPr>
          <p:nvPr/>
        </p:nvPicPr>
        <p:blipFill>
          <a:blip r:embed="rId6"/>
          <a:stretch>
            <a:fillRect/>
          </a:stretch>
        </p:blipFill>
        <p:spPr>
          <a:xfrm>
            <a:off x="1947504" y="1389136"/>
            <a:ext cx="7971895" cy="4791618"/>
          </a:xfrm>
          <a:prstGeom prst="rect">
            <a:avLst/>
          </a:prstGeom>
        </p:spPr>
      </p:pic>
      <p:sp>
        <p:nvSpPr>
          <p:cNvPr id="8" name="CasellaDiTesto 7">
            <a:extLst>
              <a:ext uri="{FF2B5EF4-FFF2-40B4-BE49-F238E27FC236}">
                <a16:creationId xmlns:a16="http://schemas.microsoft.com/office/drawing/2014/main" id="{09F81584-32C7-0252-2142-285C3757C43C}"/>
              </a:ext>
            </a:extLst>
          </p:cNvPr>
          <p:cNvSpPr txBox="1"/>
          <p:nvPr/>
        </p:nvSpPr>
        <p:spPr>
          <a:xfrm>
            <a:off x="6974886" y="6135224"/>
            <a:ext cx="3513459" cy="338554"/>
          </a:xfrm>
          <a:prstGeom prst="rect">
            <a:avLst/>
          </a:prstGeom>
          <a:noFill/>
        </p:spPr>
        <p:txBody>
          <a:bodyPr wrap="square">
            <a:spAutoFit/>
          </a:bodyPr>
          <a:lstStyle/>
          <a:p>
            <a:r>
              <a:rPr lang="it-IT" sz="1600" b="1" dirty="0"/>
              <a:t>Fonte:</a:t>
            </a:r>
            <a:r>
              <a:rPr lang="it-IT" sz="1600" b="1" baseline="0" dirty="0"/>
              <a:t> Elaborazione FDV su dati </a:t>
            </a:r>
            <a:r>
              <a:rPr lang="it-IT" sz="1600" b="1" dirty="0"/>
              <a:t>ISTAT</a:t>
            </a:r>
            <a:endParaRPr lang="it-IT" sz="1600" dirty="0"/>
          </a:p>
        </p:txBody>
      </p:sp>
    </p:spTree>
    <p:extLst>
      <p:ext uri="{BB962C8B-B14F-4D97-AF65-F5344CB8AC3E}">
        <p14:creationId xmlns:p14="http://schemas.microsoft.com/office/powerpoint/2010/main" val="13089148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314FA5-291D-3560-F9B5-8540F3948DC3}"/>
            </a:ext>
          </a:extLst>
        </p:cNvPr>
        <p:cNvGrpSpPr/>
        <p:nvPr/>
      </p:nvGrpSpPr>
      <p:grpSpPr>
        <a:xfrm>
          <a:off x="0" y="0"/>
          <a:ext cx="0" cy="0"/>
          <a:chOff x="0" y="0"/>
          <a:chExt cx="0" cy="0"/>
        </a:xfrm>
      </p:grpSpPr>
      <p:pic>
        <p:nvPicPr>
          <p:cNvPr id="9" name="Immagine 8" descr="Immagine che contiene bianco, schizzo, bianco e nero, design&#10;&#10;Descrizione generata automaticamente">
            <a:extLst>
              <a:ext uri="{FF2B5EF4-FFF2-40B4-BE49-F238E27FC236}">
                <a16:creationId xmlns:a16="http://schemas.microsoft.com/office/drawing/2014/main" id="{8C7D2F30-2B6D-E869-661D-68C0FA640665}"/>
              </a:ext>
            </a:extLst>
          </p:cNvPr>
          <p:cNvPicPr>
            <a:picLocks noChangeAspect="1"/>
          </p:cNvPicPr>
          <p:nvPr/>
        </p:nvPicPr>
        <p:blipFill>
          <a:blip r:embed="rId3"/>
          <a:stretch>
            <a:fillRect/>
          </a:stretch>
        </p:blipFill>
        <p:spPr>
          <a:xfrm>
            <a:off x="15832" y="0"/>
            <a:ext cx="12192000" cy="6858000"/>
          </a:xfrm>
          <a:prstGeom prst="rect">
            <a:avLst/>
          </a:prstGeom>
        </p:spPr>
      </p:pic>
      <p:sp>
        <p:nvSpPr>
          <p:cNvPr id="2" name="Segnaposto testo 1">
            <a:extLst>
              <a:ext uri="{FF2B5EF4-FFF2-40B4-BE49-F238E27FC236}">
                <a16:creationId xmlns:a16="http://schemas.microsoft.com/office/drawing/2014/main" id="{58379B2A-8C0E-35D3-7422-60CD1A3977E2}"/>
              </a:ext>
            </a:extLst>
          </p:cNvPr>
          <p:cNvSpPr>
            <a:spLocks noGrp="1"/>
          </p:cNvSpPr>
          <p:nvPr>
            <p:ph type="body" sz="quarter" idx="16"/>
          </p:nvPr>
        </p:nvSpPr>
        <p:spPr>
          <a:xfrm>
            <a:off x="1370499" y="0"/>
            <a:ext cx="10837333" cy="455672"/>
          </a:xfrm>
          <a:solidFill>
            <a:srgbClr val="EEEEEE"/>
          </a:solidFill>
        </p:spPr>
        <p:txBody>
          <a:bodyPr rtlCol="0"/>
          <a:lstStyle/>
          <a:p>
            <a:pPr rtl="0"/>
            <a:endParaRPr lang="it-IT" dirty="0"/>
          </a:p>
        </p:txBody>
      </p:sp>
      <p:sp>
        <p:nvSpPr>
          <p:cNvPr id="3" name="Segnaposto numero diapositiva 2">
            <a:extLst>
              <a:ext uri="{FF2B5EF4-FFF2-40B4-BE49-F238E27FC236}">
                <a16:creationId xmlns:a16="http://schemas.microsoft.com/office/drawing/2014/main" id="{1DDF98C1-8E74-BEE4-F4EC-1E4E649F7F62}"/>
              </a:ext>
            </a:extLst>
          </p:cNvPr>
          <p:cNvSpPr>
            <a:spLocks noGrp="1"/>
          </p:cNvSpPr>
          <p:nvPr>
            <p:ph type="sldNum" sz="quarter" idx="4"/>
          </p:nvPr>
        </p:nvSpPr>
        <p:spPr/>
        <p:txBody>
          <a:bodyPr rtlCol="0"/>
          <a:lstStyle/>
          <a:p>
            <a:pPr rtl="0"/>
            <a:r>
              <a:rPr lang="it-IT" dirty="0"/>
              <a:t>27</a:t>
            </a:r>
          </a:p>
        </p:txBody>
      </p:sp>
      <p:sp>
        <p:nvSpPr>
          <p:cNvPr id="18" name="Segnaposto testo 119">
            <a:extLst>
              <a:ext uri="{FF2B5EF4-FFF2-40B4-BE49-F238E27FC236}">
                <a16:creationId xmlns:a16="http://schemas.microsoft.com/office/drawing/2014/main" id="{D106CE58-2BFD-E4A9-CB8F-65DC3B650F35}"/>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rgbClr val="C00000"/>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rtl="0"/>
            <a:endParaRPr lang="it-IT"/>
          </a:p>
        </p:txBody>
      </p:sp>
      <p:pic>
        <p:nvPicPr>
          <p:cNvPr id="10" name="Segnaposto immagine 5">
            <a:extLst>
              <a:ext uri="{FF2B5EF4-FFF2-40B4-BE49-F238E27FC236}">
                <a16:creationId xmlns:a16="http://schemas.microsoft.com/office/drawing/2014/main" id="{D8143D92-D24C-3B46-D337-C9540DD243B3}"/>
              </a:ext>
              <a:ext uri="{C183D7F6-B498-43B3-948B-1728B52AA6E4}">
                <adec:decorative xmlns:adec="http://schemas.microsoft.com/office/drawing/2017/decorative" val="1"/>
              </a:ext>
            </a:extLst>
          </p:cNvPr>
          <p:cNvPicPr>
            <a:picLocks noGrp="1" noChangeAspect="1"/>
          </p:cNvPicPr>
          <p:nvPr>
            <p:ph type="pic" sz="quarter" idx="15"/>
          </p:nvPr>
        </p:nvPicPr>
        <p:blipFill>
          <a:blip r:embed="rId4">
            <a:alphaModFix amt="20000"/>
          </a:blip>
          <a:srcRect t="45103" b="45103"/>
          <a:stretch/>
        </p:blipFill>
        <p:spPr>
          <a:xfrm>
            <a:off x="-1" y="0"/>
            <a:ext cx="8256241" cy="544922"/>
          </a:xfrm>
          <a:solidFill>
            <a:srgbClr val="FF0000"/>
          </a:solidFill>
        </p:spPr>
      </p:pic>
      <p:pic>
        <p:nvPicPr>
          <p:cNvPr id="5" name="Immagine 4" descr="Immagine che contiene testo, Carattere, Elementi grafici, schermata&#10;&#10;Descrizione generata automaticamente">
            <a:extLst>
              <a:ext uri="{FF2B5EF4-FFF2-40B4-BE49-F238E27FC236}">
                <a16:creationId xmlns:a16="http://schemas.microsoft.com/office/drawing/2014/main" id="{0F793EC1-0B35-DDB0-7958-3D048A0C651A}"/>
              </a:ext>
            </a:extLst>
          </p:cNvPr>
          <p:cNvPicPr>
            <a:picLocks noChangeAspect="1"/>
          </p:cNvPicPr>
          <p:nvPr/>
        </p:nvPicPr>
        <p:blipFill>
          <a:blip r:embed="rId5"/>
          <a:stretch>
            <a:fillRect/>
          </a:stretch>
        </p:blipFill>
        <p:spPr>
          <a:xfrm>
            <a:off x="11221777" y="6069126"/>
            <a:ext cx="954391" cy="674984"/>
          </a:xfrm>
          <a:prstGeom prst="rect">
            <a:avLst/>
          </a:prstGeom>
        </p:spPr>
      </p:pic>
      <p:sp>
        <p:nvSpPr>
          <p:cNvPr id="19" name="Titolo 11">
            <a:extLst>
              <a:ext uri="{FF2B5EF4-FFF2-40B4-BE49-F238E27FC236}">
                <a16:creationId xmlns:a16="http://schemas.microsoft.com/office/drawing/2014/main" id="{AB6079FA-5A20-CAC7-73D3-2598CB8FA29F}"/>
              </a:ext>
            </a:extLst>
          </p:cNvPr>
          <p:cNvSpPr txBox="1">
            <a:spLocks/>
          </p:cNvSpPr>
          <p:nvPr/>
        </p:nvSpPr>
        <p:spPr>
          <a:xfrm>
            <a:off x="335360" y="-21425"/>
            <a:ext cx="12025336" cy="561536"/>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4000" b="0" kern="1200" cap="all" spc="100" baseline="0">
                <a:solidFill>
                  <a:schemeClr val="tx1">
                    <a:lumMod val="95000"/>
                    <a:lumOff val="5000"/>
                  </a:schemeClr>
                </a:solidFill>
                <a:latin typeface="+mj-lt"/>
                <a:ea typeface="+mj-ea"/>
                <a:cs typeface="+mj-cs"/>
              </a:defRPr>
            </a:lvl1pPr>
          </a:lstStyle>
          <a:p>
            <a:pPr marL="0" indent="0">
              <a:buNone/>
            </a:pPr>
            <a:r>
              <a:rPr lang="it-IT" sz="3200" b="1" dirty="0">
                <a:solidFill>
                  <a:schemeClr val="bg1"/>
                </a:solidFill>
              </a:rPr>
              <a:t>Giovani e anziani</a:t>
            </a:r>
          </a:p>
        </p:txBody>
      </p:sp>
      <p:sp>
        <p:nvSpPr>
          <p:cNvPr id="7" name="Segnaposto contenuto 6">
            <a:extLst>
              <a:ext uri="{FF2B5EF4-FFF2-40B4-BE49-F238E27FC236}">
                <a16:creationId xmlns:a16="http://schemas.microsoft.com/office/drawing/2014/main" id="{0CE6BC96-555F-5668-1C7A-C6F2948871BB}"/>
              </a:ext>
            </a:extLst>
          </p:cNvPr>
          <p:cNvSpPr>
            <a:spLocks noGrp="1"/>
          </p:cNvSpPr>
          <p:nvPr>
            <p:ph sz="quarter" idx="13"/>
          </p:nvPr>
        </p:nvSpPr>
        <p:spPr>
          <a:xfrm>
            <a:off x="423200" y="757137"/>
            <a:ext cx="11377264" cy="3660648"/>
          </a:xfrm>
        </p:spPr>
        <p:txBody>
          <a:bodyPr>
            <a:normAutofit fontScale="25000" lnSpcReduction="20000"/>
          </a:bodyPr>
          <a:lstStyle/>
          <a:p>
            <a:pPr algn="just">
              <a:lnSpc>
                <a:spcPct val="100000"/>
              </a:lnSpc>
              <a:spcBef>
                <a:spcPts val="0"/>
              </a:spcBef>
            </a:pPr>
            <a:r>
              <a:rPr lang="it-IT" sz="11200" dirty="0">
                <a:latin typeface="Tw Cen MT (Corpo)"/>
                <a:cs typeface="Times New Roman" panose="02020603050405020304" pitchFamily="18" charset="0"/>
              </a:rPr>
              <a:t>Per i lavoratori giovani (dai 15 ai 34 anni), la percentuale di contratti a tempo determinato, sul totale dei dipendenti di quella classe di età, è balzata dal 19% del 2004 a oltre il 30% nel 2024, raggiungendo il 37% nel 2018, dopo l’introduzione del Jobs Act. </a:t>
            </a:r>
          </a:p>
          <a:p>
            <a:pPr algn="just">
              <a:lnSpc>
                <a:spcPct val="70000"/>
              </a:lnSpc>
              <a:spcBef>
                <a:spcPts val="0"/>
              </a:spcBef>
            </a:pPr>
            <a:endParaRPr lang="it-IT" sz="11200" dirty="0">
              <a:latin typeface="Tw Cen MT (Corpo)"/>
              <a:cs typeface="Times New Roman" panose="02020603050405020304" pitchFamily="18" charset="0"/>
            </a:endParaRPr>
          </a:p>
          <a:p>
            <a:pPr algn="just">
              <a:lnSpc>
                <a:spcPct val="100000"/>
              </a:lnSpc>
              <a:spcBef>
                <a:spcPts val="0"/>
              </a:spcBef>
            </a:pPr>
            <a:r>
              <a:rPr lang="it-IT" sz="11200" dirty="0">
                <a:latin typeface="Tw Cen MT (Corpo)"/>
                <a:cs typeface="Times New Roman" panose="02020603050405020304" pitchFamily="18" charset="0"/>
              </a:rPr>
              <a:t>Meno rilevante è la precarietà per la classe di età centrale (35-49 anni), arrivata al 12% nel 2024, e nella classe dei più anziani (50-74 anni), pari al 7,4%. </a:t>
            </a:r>
          </a:p>
          <a:p>
            <a:pPr algn="just">
              <a:lnSpc>
                <a:spcPct val="70000"/>
              </a:lnSpc>
              <a:spcBef>
                <a:spcPts val="0"/>
              </a:spcBef>
            </a:pPr>
            <a:endParaRPr lang="it-IT" sz="11200" dirty="0">
              <a:latin typeface="Tw Cen MT (Corpo)"/>
              <a:cs typeface="Times New Roman" panose="02020603050405020304" pitchFamily="18" charset="0"/>
            </a:endParaRPr>
          </a:p>
          <a:p>
            <a:pPr algn="just">
              <a:lnSpc>
                <a:spcPct val="100000"/>
              </a:lnSpc>
              <a:spcBef>
                <a:spcPts val="0"/>
              </a:spcBef>
            </a:pPr>
            <a:r>
              <a:rPr lang="it-IT" sz="11200" dirty="0">
                <a:latin typeface="Tw Cen MT (Corpo)"/>
                <a:cs typeface="Times New Roman" panose="02020603050405020304" pitchFamily="18" charset="0"/>
              </a:rPr>
              <a:t>La crescita dei posti di lavoro a tempo indeterminato riguarda soprattutto le persone più anziane, tra i 50 e i 64 anni, per il passaggio – con il trascorrere del tempo – di molti lavoratori stabili dall’una all’altra classe e per effetto dell’allungamento della vita lavorativa determinato dalle nuove disposizioni in materia di pensionamento. </a:t>
            </a:r>
          </a:p>
          <a:p>
            <a:pPr marL="0" indent="0" algn="just">
              <a:lnSpc>
                <a:spcPct val="70000"/>
              </a:lnSpc>
              <a:spcBef>
                <a:spcPts val="0"/>
              </a:spcBef>
              <a:buNone/>
            </a:pPr>
            <a:endParaRPr lang="it-IT" sz="11200" dirty="0">
              <a:latin typeface="Tw Cen MT (Corpo)"/>
              <a:cs typeface="Times New Roman" panose="02020603050405020304" pitchFamily="18" charset="0"/>
            </a:endParaRPr>
          </a:p>
          <a:p>
            <a:pPr algn="just">
              <a:lnSpc>
                <a:spcPct val="100000"/>
              </a:lnSpc>
              <a:spcBef>
                <a:spcPts val="0"/>
              </a:spcBef>
            </a:pPr>
            <a:r>
              <a:rPr lang="it-IT" sz="11200" dirty="0">
                <a:latin typeface="Tw Cen MT (Corpo)"/>
                <a:cs typeface="Times New Roman" panose="02020603050405020304" pitchFamily="18" charset="0"/>
              </a:rPr>
              <a:t>Le prospettive di lavoro stabile per i giovani restano meno favorevoli.</a:t>
            </a:r>
          </a:p>
          <a:p>
            <a:endParaRPr lang="it-IT" dirty="0"/>
          </a:p>
        </p:txBody>
      </p:sp>
    </p:spTree>
    <p:extLst>
      <p:ext uri="{BB962C8B-B14F-4D97-AF65-F5344CB8AC3E}">
        <p14:creationId xmlns:p14="http://schemas.microsoft.com/office/powerpoint/2010/main" val="41707150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E9AAE5-E3E4-1C71-2C9E-369B6D4A1458}"/>
            </a:ext>
          </a:extLst>
        </p:cNvPr>
        <p:cNvGrpSpPr/>
        <p:nvPr/>
      </p:nvGrpSpPr>
      <p:grpSpPr>
        <a:xfrm>
          <a:off x="0" y="0"/>
          <a:ext cx="0" cy="0"/>
          <a:chOff x="0" y="0"/>
          <a:chExt cx="0" cy="0"/>
        </a:xfrm>
      </p:grpSpPr>
      <p:pic>
        <p:nvPicPr>
          <p:cNvPr id="9" name="Immagine 8" descr="Immagine che contiene bianco, schizzo, bianco e nero, design&#10;&#10;Descrizione generata automaticamente">
            <a:extLst>
              <a:ext uri="{FF2B5EF4-FFF2-40B4-BE49-F238E27FC236}">
                <a16:creationId xmlns:a16="http://schemas.microsoft.com/office/drawing/2014/main" id="{088C5A64-44FB-EE0A-4BC1-0075962EAE67}"/>
              </a:ext>
            </a:extLst>
          </p:cNvPr>
          <p:cNvPicPr>
            <a:picLocks noChangeAspect="1"/>
          </p:cNvPicPr>
          <p:nvPr/>
        </p:nvPicPr>
        <p:blipFill>
          <a:blip r:embed="rId3"/>
          <a:stretch>
            <a:fillRect/>
          </a:stretch>
        </p:blipFill>
        <p:spPr>
          <a:xfrm>
            <a:off x="34177" y="0"/>
            <a:ext cx="12192000" cy="6858000"/>
          </a:xfrm>
          <a:prstGeom prst="rect">
            <a:avLst/>
          </a:prstGeom>
        </p:spPr>
      </p:pic>
      <p:sp>
        <p:nvSpPr>
          <p:cNvPr id="2" name="Segnaposto testo 1">
            <a:extLst>
              <a:ext uri="{FF2B5EF4-FFF2-40B4-BE49-F238E27FC236}">
                <a16:creationId xmlns:a16="http://schemas.microsoft.com/office/drawing/2014/main" id="{7110D4A2-F9BC-9551-8DCF-39119F3D481B}"/>
              </a:ext>
            </a:extLst>
          </p:cNvPr>
          <p:cNvSpPr>
            <a:spLocks noGrp="1"/>
          </p:cNvSpPr>
          <p:nvPr>
            <p:ph type="body" sz="quarter" idx="16"/>
          </p:nvPr>
        </p:nvSpPr>
        <p:spPr>
          <a:xfrm>
            <a:off x="1370499" y="0"/>
            <a:ext cx="10837333" cy="455672"/>
          </a:xfrm>
          <a:solidFill>
            <a:srgbClr val="EEEEEE"/>
          </a:solidFill>
        </p:spPr>
        <p:txBody>
          <a:bodyPr rtlCol="0"/>
          <a:lstStyle/>
          <a:p>
            <a:pPr rtl="0"/>
            <a:endParaRPr lang="it-IT" dirty="0"/>
          </a:p>
        </p:txBody>
      </p:sp>
      <p:sp>
        <p:nvSpPr>
          <p:cNvPr id="3" name="Segnaposto numero diapositiva 2">
            <a:extLst>
              <a:ext uri="{FF2B5EF4-FFF2-40B4-BE49-F238E27FC236}">
                <a16:creationId xmlns:a16="http://schemas.microsoft.com/office/drawing/2014/main" id="{1833C33C-93E8-BC59-5E05-1D1B0573B27C}"/>
              </a:ext>
            </a:extLst>
          </p:cNvPr>
          <p:cNvSpPr>
            <a:spLocks noGrp="1"/>
          </p:cNvSpPr>
          <p:nvPr>
            <p:ph type="sldNum" sz="quarter" idx="4"/>
          </p:nvPr>
        </p:nvSpPr>
        <p:spPr/>
        <p:txBody>
          <a:bodyPr rtlCol="0"/>
          <a:lstStyle/>
          <a:p>
            <a:pPr rtl="0"/>
            <a:r>
              <a:rPr lang="it-IT" dirty="0"/>
              <a:t>28</a:t>
            </a:r>
          </a:p>
        </p:txBody>
      </p:sp>
      <p:sp>
        <p:nvSpPr>
          <p:cNvPr id="18" name="Segnaposto testo 119">
            <a:extLst>
              <a:ext uri="{FF2B5EF4-FFF2-40B4-BE49-F238E27FC236}">
                <a16:creationId xmlns:a16="http://schemas.microsoft.com/office/drawing/2014/main" id="{03FA3D6B-BE3C-490F-8292-BFEFEB069A77}"/>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rgbClr val="C00000"/>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rtl="0"/>
            <a:endParaRPr lang="it-IT"/>
          </a:p>
        </p:txBody>
      </p:sp>
      <p:pic>
        <p:nvPicPr>
          <p:cNvPr id="10" name="Segnaposto immagine 5">
            <a:extLst>
              <a:ext uri="{FF2B5EF4-FFF2-40B4-BE49-F238E27FC236}">
                <a16:creationId xmlns:a16="http://schemas.microsoft.com/office/drawing/2014/main" id="{ECF733F9-C3F8-7216-FC0A-5FD8EC4C4AA9}"/>
              </a:ext>
              <a:ext uri="{C183D7F6-B498-43B3-948B-1728B52AA6E4}">
                <adec:decorative xmlns:adec="http://schemas.microsoft.com/office/drawing/2017/decorative" val="1"/>
              </a:ext>
            </a:extLst>
          </p:cNvPr>
          <p:cNvPicPr>
            <a:picLocks noGrp="1" noChangeAspect="1"/>
          </p:cNvPicPr>
          <p:nvPr>
            <p:ph type="pic" sz="quarter" idx="15"/>
          </p:nvPr>
        </p:nvPicPr>
        <p:blipFill>
          <a:blip r:embed="rId4">
            <a:alphaModFix amt="20000"/>
          </a:blip>
          <a:srcRect t="45103" b="45103"/>
          <a:stretch/>
        </p:blipFill>
        <p:spPr>
          <a:xfrm>
            <a:off x="-1" y="0"/>
            <a:ext cx="11856641" cy="1124744"/>
          </a:xfrm>
          <a:solidFill>
            <a:srgbClr val="FF0000"/>
          </a:solidFill>
        </p:spPr>
      </p:pic>
      <p:pic>
        <p:nvPicPr>
          <p:cNvPr id="5" name="Immagine 4" descr="Immagine che contiene testo, Carattere, Elementi grafici, schermata&#10;&#10;Descrizione generata automaticamente">
            <a:extLst>
              <a:ext uri="{FF2B5EF4-FFF2-40B4-BE49-F238E27FC236}">
                <a16:creationId xmlns:a16="http://schemas.microsoft.com/office/drawing/2014/main" id="{B0B9DF88-0DB1-B07D-6888-26A491330E57}"/>
              </a:ext>
            </a:extLst>
          </p:cNvPr>
          <p:cNvPicPr>
            <a:picLocks noChangeAspect="1"/>
          </p:cNvPicPr>
          <p:nvPr/>
        </p:nvPicPr>
        <p:blipFill>
          <a:blip r:embed="rId5"/>
          <a:stretch>
            <a:fillRect/>
          </a:stretch>
        </p:blipFill>
        <p:spPr>
          <a:xfrm>
            <a:off x="11221777" y="6069126"/>
            <a:ext cx="954391" cy="674984"/>
          </a:xfrm>
          <a:prstGeom prst="rect">
            <a:avLst/>
          </a:prstGeom>
        </p:spPr>
      </p:pic>
      <p:sp>
        <p:nvSpPr>
          <p:cNvPr id="19" name="Titolo 11">
            <a:extLst>
              <a:ext uri="{FF2B5EF4-FFF2-40B4-BE49-F238E27FC236}">
                <a16:creationId xmlns:a16="http://schemas.microsoft.com/office/drawing/2014/main" id="{56F3792A-40ED-AA7A-79FB-BCB22BA9200F}"/>
              </a:ext>
            </a:extLst>
          </p:cNvPr>
          <p:cNvSpPr txBox="1">
            <a:spLocks/>
          </p:cNvSpPr>
          <p:nvPr/>
        </p:nvSpPr>
        <p:spPr>
          <a:xfrm>
            <a:off x="192217" y="-12466"/>
            <a:ext cx="12025336" cy="993194"/>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4000" b="0" kern="1200" cap="all" spc="100" baseline="0">
                <a:solidFill>
                  <a:schemeClr val="tx1">
                    <a:lumMod val="95000"/>
                    <a:lumOff val="5000"/>
                  </a:schemeClr>
                </a:solidFill>
                <a:latin typeface="+mj-lt"/>
                <a:ea typeface="+mj-ea"/>
                <a:cs typeface="+mj-cs"/>
              </a:defRPr>
            </a:lvl1pPr>
          </a:lstStyle>
          <a:p>
            <a:pPr marL="0" indent="0">
              <a:buNone/>
            </a:pPr>
            <a:r>
              <a:rPr lang="it-IT" sz="3200" b="1" dirty="0">
                <a:solidFill>
                  <a:schemeClr val="bg1"/>
                </a:solidFill>
              </a:rPr>
              <a:t>Percentuale dei dipendenti a tempo determinato sul totale dipendenti per classi di età</a:t>
            </a:r>
          </a:p>
        </p:txBody>
      </p:sp>
      <p:pic>
        <p:nvPicPr>
          <p:cNvPr id="6" name="Immagine 5">
            <a:extLst>
              <a:ext uri="{FF2B5EF4-FFF2-40B4-BE49-F238E27FC236}">
                <a16:creationId xmlns:a16="http://schemas.microsoft.com/office/drawing/2014/main" id="{78BC6C30-0735-1F38-8E32-F0E964156525}"/>
              </a:ext>
            </a:extLst>
          </p:cNvPr>
          <p:cNvPicPr>
            <a:picLocks noChangeAspect="1"/>
          </p:cNvPicPr>
          <p:nvPr/>
        </p:nvPicPr>
        <p:blipFill>
          <a:blip r:embed="rId6"/>
          <a:stretch>
            <a:fillRect/>
          </a:stretch>
        </p:blipFill>
        <p:spPr>
          <a:xfrm>
            <a:off x="2063552" y="1484784"/>
            <a:ext cx="7873502" cy="4732478"/>
          </a:xfrm>
          <a:prstGeom prst="rect">
            <a:avLst/>
          </a:prstGeom>
        </p:spPr>
      </p:pic>
      <p:sp>
        <p:nvSpPr>
          <p:cNvPr id="7" name="CasellaDiTesto 6">
            <a:extLst>
              <a:ext uri="{FF2B5EF4-FFF2-40B4-BE49-F238E27FC236}">
                <a16:creationId xmlns:a16="http://schemas.microsoft.com/office/drawing/2014/main" id="{40194994-3B3F-565E-73E1-A1171BFE6668}"/>
              </a:ext>
            </a:extLst>
          </p:cNvPr>
          <p:cNvSpPr txBox="1"/>
          <p:nvPr/>
        </p:nvSpPr>
        <p:spPr>
          <a:xfrm>
            <a:off x="7065956" y="6217262"/>
            <a:ext cx="3513459" cy="338554"/>
          </a:xfrm>
          <a:prstGeom prst="rect">
            <a:avLst/>
          </a:prstGeom>
          <a:noFill/>
        </p:spPr>
        <p:txBody>
          <a:bodyPr wrap="square">
            <a:spAutoFit/>
          </a:bodyPr>
          <a:lstStyle/>
          <a:p>
            <a:r>
              <a:rPr lang="it-IT" sz="1600" b="1" dirty="0"/>
              <a:t>Fonte:</a:t>
            </a:r>
            <a:r>
              <a:rPr lang="it-IT" sz="1600" b="1" baseline="0" dirty="0"/>
              <a:t> Elaborazione FDV su dati </a:t>
            </a:r>
            <a:r>
              <a:rPr lang="it-IT" sz="1600" b="1" dirty="0"/>
              <a:t>ISTAT</a:t>
            </a:r>
            <a:endParaRPr lang="it-IT" sz="1600" dirty="0"/>
          </a:p>
        </p:txBody>
      </p:sp>
    </p:spTree>
    <p:extLst>
      <p:ext uri="{BB962C8B-B14F-4D97-AF65-F5344CB8AC3E}">
        <p14:creationId xmlns:p14="http://schemas.microsoft.com/office/powerpoint/2010/main" val="2442092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D436E9-D3F5-4B03-075C-3859BA1D8EE4}"/>
            </a:ext>
          </a:extLst>
        </p:cNvPr>
        <p:cNvGrpSpPr/>
        <p:nvPr/>
      </p:nvGrpSpPr>
      <p:grpSpPr>
        <a:xfrm>
          <a:off x="0" y="0"/>
          <a:ext cx="0" cy="0"/>
          <a:chOff x="0" y="0"/>
          <a:chExt cx="0" cy="0"/>
        </a:xfrm>
      </p:grpSpPr>
      <p:pic>
        <p:nvPicPr>
          <p:cNvPr id="9" name="Immagine 8" descr="Immagine che contiene bianco, schizzo, bianco e nero, design&#10;&#10;Descrizione generata automaticamente">
            <a:extLst>
              <a:ext uri="{FF2B5EF4-FFF2-40B4-BE49-F238E27FC236}">
                <a16:creationId xmlns:a16="http://schemas.microsoft.com/office/drawing/2014/main" id="{132EBBBE-F70C-A9EA-3DA7-BCE42D7594DE}"/>
              </a:ext>
            </a:extLst>
          </p:cNvPr>
          <p:cNvPicPr>
            <a:picLocks noChangeAspect="1"/>
          </p:cNvPicPr>
          <p:nvPr/>
        </p:nvPicPr>
        <p:blipFill>
          <a:blip r:embed="rId3"/>
          <a:stretch>
            <a:fillRect/>
          </a:stretch>
        </p:blipFill>
        <p:spPr>
          <a:xfrm>
            <a:off x="15832" y="0"/>
            <a:ext cx="12192000" cy="6858000"/>
          </a:xfrm>
          <a:prstGeom prst="rect">
            <a:avLst/>
          </a:prstGeom>
        </p:spPr>
      </p:pic>
      <p:sp>
        <p:nvSpPr>
          <p:cNvPr id="2" name="Segnaposto testo 1">
            <a:extLst>
              <a:ext uri="{FF2B5EF4-FFF2-40B4-BE49-F238E27FC236}">
                <a16:creationId xmlns:a16="http://schemas.microsoft.com/office/drawing/2014/main" id="{9E569D67-4CE8-3D9E-FCFB-D48169F73B97}"/>
              </a:ext>
            </a:extLst>
          </p:cNvPr>
          <p:cNvSpPr>
            <a:spLocks noGrp="1"/>
          </p:cNvSpPr>
          <p:nvPr>
            <p:ph type="body" sz="quarter" idx="16"/>
          </p:nvPr>
        </p:nvSpPr>
        <p:spPr>
          <a:xfrm>
            <a:off x="1370499" y="0"/>
            <a:ext cx="10837333" cy="455672"/>
          </a:xfrm>
          <a:solidFill>
            <a:srgbClr val="EEEEEE"/>
          </a:solidFill>
        </p:spPr>
        <p:txBody>
          <a:bodyPr rtlCol="0"/>
          <a:lstStyle/>
          <a:p>
            <a:pPr rtl="0"/>
            <a:endParaRPr lang="it-IT" dirty="0"/>
          </a:p>
        </p:txBody>
      </p:sp>
      <p:sp>
        <p:nvSpPr>
          <p:cNvPr id="3" name="Segnaposto numero diapositiva 2">
            <a:extLst>
              <a:ext uri="{FF2B5EF4-FFF2-40B4-BE49-F238E27FC236}">
                <a16:creationId xmlns:a16="http://schemas.microsoft.com/office/drawing/2014/main" id="{842B81B7-A911-6750-53B9-5B5BF2D0DDAF}"/>
              </a:ext>
            </a:extLst>
          </p:cNvPr>
          <p:cNvSpPr>
            <a:spLocks noGrp="1"/>
          </p:cNvSpPr>
          <p:nvPr>
            <p:ph type="sldNum" sz="quarter" idx="4"/>
          </p:nvPr>
        </p:nvSpPr>
        <p:spPr/>
        <p:txBody>
          <a:bodyPr rtlCol="0"/>
          <a:lstStyle/>
          <a:p>
            <a:pPr rtl="0"/>
            <a:r>
              <a:rPr lang="it-IT" dirty="0"/>
              <a:t>29</a:t>
            </a:r>
          </a:p>
        </p:txBody>
      </p:sp>
      <p:sp>
        <p:nvSpPr>
          <p:cNvPr id="18" name="Segnaposto testo 119">
            <a:extLst>
              <a:ext uri="{FF2B5EF4-FFF2-40B4-BE49-F238E27FC236}">
                <a16:creationId xmlns:a16="http://schemas.microsoft.com/office/drawing/2014/main" id="{49CC08C7-8A4E-8001-305E-FE5D05D08784}"/>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rgbClr val="C00000"/>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rtl="0"/>
            <a:endParaRPr lang="it-IT"/>
          </a:p>
        </p:txBody>
      </p:sp>
      <p:pic>
        <p:nvPicPr>
          <p:cNvPr id="10" name="Segnaposto immagine 5">
            <a:extLst>
              <a:ext uri="{FF2B5EF4-FFF2-40B4-BE49-F238E27FC236}">
                <a16:creationId xmlns:a16="http://schemas.microsoft.com/office/drawing/2014/main" id="{6B54EB6B-CB01-CC01-925B-21550C856549}"/>
              </a:ext>
              <a:ext uri="{C183D7F6-B498-43B3-948B-1728B52AA6E4}">
                <adec:decorative xmlns:adec="http://schemas.microsoft.com/office/drawing/2017/decorative" val="1"/>
              </a:ext>
            </a:extLst>
          </p:cNvPr>
          <p:cNvPicPr>
            <a:picLocks noGrp="1" noChangeAspect="1"/>
          </p:cNvPicPr>
          <p:nvPr>
            <p:ph type="pic" sz="quarter" idx="15"/>
          </p:nvPr>
        </p:nvPicPr>
        <p:blipFill>
          <a:blip r:embed="rId4">
            <a:alphaModFix amt="20000"/>
          </a:blip>
          <a:srcRect t="45103" b="45103"/>
          <a:stretch/>
        </p:blipFill>
        <p:spPr>
          <a:xfrm>
            <a:off x="-1" y="0"/>
            <a:ext cx="8256241" cy="544922"/>
          </a:xfrm>
          <a:solidFill>
            <a:srgbClr val="FF0000"/>
          </a:solidFill>
        </p:spPr>
      </p:pic>
      <p:pic>
        <p:nvPicPr>
          <p:cNvPr id="5" name="Immagine 4" descr="Immagine che contiene testo, Carattere, Elementi grafici, schermata&#10;&#10;Descrizione generata automaticamente">
            <a:extLst>
              <a:ext uri="{FF2B5EF4-FFF2-40B4-BE49-F238E27FC236}">
                <a16:creationId xmlns:a16="http://schemas.microsoft.com/office/drawing/2014/main" id="{D6150C14-EA61-E58E-198E-39B78D5B6E3C}"/>
              </a:ext>
            </a:extLst>
          </p:cNvPr>
          <p:cNvPicPr>
            <a:picLocks noChangeAspect="1"/>
          </p:cNvPicPr>
          <p:nvPr/>
        </p:nvPicPr>
        <p:blipFill>
          <a:blip r:embed="rId5"/>
          <a:stretch>
            <a:fillRect/>
          </a:stretch>
        </p:blipFill>
        <p:spPr>
          <a:xfrm>
            <a:off x="11221777" y="6069126"/>
            <a:ext cx="954391" cy="674984"/>
          </a:xfrm>
          <a:prstGeom prst="rect">
            <a:avLst/>
          </a:prstGeom>
        </p:spPr>
      </p:pic>
      <p:sp>
        <p:nvSpPr>
          <p:cNvPr id="19" name="Titolo 11">
            <a:extLst>
              <a:ext uri="{FF2B5EF4-FFF2-40B4-BE49-F238E27FC236}">
                <a16:creationId xmlns:a16="http://schemas.microsoft.com/office/drawing/2014/main" id="{6EBF705E-4FE4-666D-4417-F68D51E2C1A9}"/>
              </a:ext>
            </a:extLst>
          </p:cNvPr>
          <p:cNvSpPr txBox="1">
            <a:spLocks/>
          </p:cNvSpPr>
          <p:nvPr/>
        </p:nvSpPr>
        <p:spPr>
          <a:xfrm>
            <a:off x="335360" y="-21425"/>
            <a:ext cx="12025336" cy="561536"/>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4000" b="0" kern="1200" cap="all" spc="100" baseline="0">
                <a:solidFill>
                  <a:schemeClr val="tx1">
                    <a:lumMod val="95000"/>
                    <a:lumOff val="5000"/>
                  </a:schemeClr>
                </a:solidFill>
                <a:latin typeface="+mj-lt"/>
                <a:ea typeface="+mj-ea"/>
                <a:cs typeface="+mj-cs"/>
              </a:defRPr>
            </a:lvl1pPr>
          </a:lstStyle>
          <a:p>
            <a:pPr marL="0" indent="0">
              <a:buNone/>
            </a:pPr>
            <a:r>
              <a:rPr lang="it-IT" sz="3200" b="1" dirty="0">
                <a:solidFill>
                  <a:schemeClr val="bg1"/>
                </a:solidFill>
              </a:rPr>
              <a:t>Laureati e diplomati</a:t>
            </a:r>
          </a:p>
        </p:txBody>
      </p:sp>
      <p:sp>
        <p:nvSpPr>
          <p:cNvPr id="7" name="Segnaposto contenuto 6">
            <a:extLst>
              <a:ext uri="{FF2B5EF4-FFF2-40B4-BE49-F238E27FC236}">
                <a16:creationId xmlns:a16="http://schemas.microsoft.com/office/drawing/2014/main" id="{6BBBBB29-1896-9BAE-D1BF-35755E9CC302}"/>
              </a:ext>
            </a:extLst>
          </p:cNvPr>
          <p:cNvSpPr>
            <a:spLocks noGrp="1"/>
          </p:cNvSpPr>
          <p:nvPr>
            <p:ph sz="quarter" idx="13"/>
          </p:nvPr>
        </p:nvSpPr>
        <p:spPr>
          <a:xfrm>
            <a:off x="423200" y="1078101"/>
            <a:ext cx="11377264" cy="4160089"/>
          </a:xfrm>
        </p:spPr>
        <p:txBody>
          <a:bodyPr>
            <a:normAutofit fontScale="25000" lnSpcReduction="20000"/>
          </a:bodyPr>
          <a:lstStyle/>
          <a:p>
            <a:pPr algn="just">
              <a:lnSpc>
                <a:spcPct val="100000"/>
              </a:lnSpc>
              <a:spcBef>
                <a:spcPts val="0"/>
              </a:spcBef>
            </a:pPr>
            <a:r>
              <a:rPr lang="it-IT" sz="12000" dirty="0">
                <a:latin typeface="Tw Cen MT (Corpo)"/>
                <a:cs typeface="Times New Roman" panose="02020603050405020304" pitchFamily="18" charset="0"/>
              </a:rPr>
              <a:t>L’espansione del lavoro a tempo determinato e part time è stata più accentuata per </a:t>
            </a:r>
            <a:r>
              <a:rPr lang="it-IT" sz="12000" b="1" dirty="0">
                <a:latin typeface="Tw Cen MT (Corpo)"/>
                <a:cs typeface="Times New Roman" panose="02020603050405020304" pitchFamily="18" charset="0"/>
              </a:rPr>
              <a:t>i laureati </a:t>
            </a:r>
            <a:r>
              <a:rPr lang="it-IT" sz="12000" dirty="0">
                <a:latin typeface="Tw Cen MT (Corpo)"/>
                <a:cs typeface="Times New Roman" panose="02020603050405020304" pitchFamily="18" charset="0"/>
              </a:rPr>
              <a:t>che non per le persone con diploma o licenza media. Fatto 100 il numero di laureati con lavoro a termine nel 2004, nel 2024 si è raggiunto il valore di 227. Per i diplomati la dinamica è più contenuta. Analoga la dinamica del lavoro part time dei laureati. </a:t>
            </a:r>
            <a:r>
              <a:rPr lang="it-IT" sz="12000" b="1" dirty="0">
                <a:latin typeface="Tw Cen MT (Corpo)"/>
                <a:cs typeface="Times New Roman" panose="02020603050405020304" pitchFamily="18" charset="0"/>
              </a:rPr>
              <a:t>Il numero di laureati con lavori precari e part time è aumentato di due volte e mezza in vent’anni</a:t>
            </a:r>
            <a:r>
              <a:rPr lang="it-IT" sz="12000" dirty="0">
                <a:latin typeface="Tw Cen MT (Corpo)"/>
                <a:cs typeface="Times New Roman" panose="02020603050405020304" pitchFamily="18" charset="0"/>
              </a:rPr>
              <a:t>. </a:t>
            </a:r>
          </a:p>
          <a:p>
            <a:pPr algn="just">
              <a:lnSpc>
                <a:spcPct val="70000"/>
              </a:lnSpc>
              <a:spcBef>
                <a:spcPts val="0"/>
              </a:spcBef>
            </a:pPr>
            <a:endParaRPr lang="it-IT" sz="12000" dirty="0">
              <a:latin typeface="Tw Cen MT (Corpo)"/>
              <a:cs typeface="Times New Roman" panose="02020603050405020304" pitchFamily="18" charset="0"/>
            </a:endParaRPr>
          </a:p>
          <a:p>
            <a:pPr algn="just">
              <a:lnSpc>
                <a:spcPct val="100000"/>
              </a:lnSpc>
              <a:spcBef>
                <a:spcPts val="0"/>
              </a:spcBef>
            </a:pPr>
            <a:r>
              <a:rPr lang="it-IT" sz="12000" dirty="0">
                <a:latin typeface="Tw Cen MT (Corpo)"/>
                <a:cs typeface="Times New Roman" panose="02020603050405020304" pitchFamily="18" charset="0"/>
              </a:rPr>
              <a:t>I contratti precari e part time non sono solo legati a lavori a bassa qualificazione per i meno istruiti, ma investono anche le persone più qualificate. L’istruzione universitaria non mette al riparo dal precariato</a:t>
            </a:r>
          </a:p>
          <a:p>
            <a:endParaRPr lang="it-IT" dirty="0"/>
          </a:p>
        </p:txBody>
      </p:sp>
    </p:spTree>
    <p:extLst>
      <p:ext uri="{BB962C8B-B14F-4D97-AF65-F5344CB8AC3E}">
        <p14:creationId xmlns:p14="http://schemas.microsoft.com/office/powerpoint/2010/main" val="24101376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9C24D8-D045-E440-339F-42B24A6CCA58}"/>
            </a:ext>
          </a:extLst>
        </p:cNvPr>
        <p:cNvGrpSpPr/>
        <p:nvPr/>
      </p:nvGrpSpPr>
      <p:grpSpPr>
        <a:xfrm>
          <a:off x="0" y="0"/>
          <a:ext cx="0" cy="0"/>
          <a:chOff x="0" y="0"/>
          <a:chExt cx="0" cy="0"/>
        </a:xfrm>
      </p:grpSpPr>
      <p:pic>
        <p:nvPicPr>
          <p:cNvPr id="9" name="Immagine 8" descr="Immagine che contiene bianco, schizzo, bianco e nero, design&#10;&#10;Descrizione generata automaticamente">
            <a:extLst>
              <a:ext uri="{FF2B5EF4-FFF2-40B4-BE49-F238E27FC236}">
                <a16:creationId xmlns:a16="http://schemas.microsoft.com/office/drawing/2014/main" id="{3994F363-A197-4FB6-DBEE-B383F05E24BF}"/>
              </a:ext>
            </a:extLst>
          </p:cNvPr>
          <p:cNvPicPr>
            <a:picLocks noChangeAspect="1"/>
          </p:cNvPicPr>
          <p:nvPr/>
        </p:nvPicPr>
        <p:blipFill>
          <a:blip r:embed="rId3"/>
          <a:stretch>
            <a:fillRect/>
          </a:stretch>
        </p:blipFill>
        <p:spPr>
          <a:xfrm>
            <a:off x="15832" y="0"/>
            <a:ext cx="12192000" cy="6858000"/>
          </a:xfrm>
          <a:prstGeom prst="rect">
            <a:avLst/>
          </a:prstGeom>
        </p:spPr>
      </p:pic>
      <p:sp>
        <p:nvSpPr>
          <p:cNvPr id="2" name="Segnaposto testo 1">
            <a:extLst>
              <a:ext uri="{FF2B5EF4-FFF2-40B4-BE49-F238E27FC236}">
                <a16:creationId xmlns:a16="http://schemas.microsoft.com/office/drawing/2014/main" id="{4A3CA7E9-3D76-25D9-A616-7116596224D3}"/>
              </a:ext>
            </a:extLst>
          </p:cNvPr>
          <p:cNvSpPr>
            <a:spLocks noGrp="1"/>
          </p:cNvSpPr>
          <p:nvPr>
            <p:ph type="body" sz="quarter" idx="16"/>
          </p:nvPr>
        </p:nvSpPr>
        <p:spPr>
          <a:xfrm>
            <a:off x="1370499" y="0"/>
            <a:ext cx="10837333" cy="455672"/>
          </a:xfrm>
          <a:solidFill>
            <a:srgbClr val="EEEEEE"/>
          </a:solidFill>
        </p:spPr>
        <p:txBody>
          <a:bodyPr rtlCol="0"/>
          <a:lstStyle/>
          <a:p>
            <a:pPr rtl="0"/>
            <a:endParaRPr lang="it-IT" dirty="0"/>
          </a:p>
        </p:txBody>
      </p:sp>
      <p:sp>
        <p:nvSpPr>
          <p:cNvPr id="3" name="Segnaposto numero diapositiva 2">
            <a:extLst>
              <a:ext uri="{FF2B5EF4-FFF2-40B4-BE49-F238E27FC236}">
                <a16:creationId xmlns:a16="http://schemas.microsoft.com/office/drawing/2014/main" id="{A2D28A85-BDE2-406C-AFBF-BF4B7DF85A94}"/>
              </a:ext>
            </a:extLst>
          </p:cNvPr>
          <p:cNvSpPr>
            <a:spLocks noGrp="1"/>
          </p:cNvSpPr>
          <p:nvPr>
            <p:ph type="sldNum" sz="quarter" idx="4"/>
          </p:nvPr>
        </p:nvSpPr>
        <p:spPr/>
        <p:txBody>
          <a:bodyPr rtlCol="0"/>
          <a:lstStyle/>
          <a:p>
            <a:pPr rtl="0"/>
            <a:r>
              <a:rPr lang="it-IT" dirty="0"/>
              <a:t>31</a:t>
            </a:r>
          </a:p>
        </p:txBody>
      </p:sp>
      <p:sp>
        <p:nvSpPr>
          <p:cNvPr id="18" name="Segnaposto testo 119">
            <a:extLst>
              <a:ext uri="{FF2B5EF4-FFF2-40B4-BE49-F238E27FC236}">
                <a16:creationId xmlns:a16="http://schemas.microsoft.com/office/drawing/2014/main" id="{A929E24F-1DC1-0E88-8973-12B67CF0E3F4}"/>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rgbClr val="C00000"/>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rtl="0"/>
            <a:endParaRPr lang="it-IT"/>
          </a:p>
        </p:txBody>
      </p:sp>
      <p:pic>
        <p:nvPicPr>
          <p:cNvPr id="10" name="Segnaposto immagine 5">
            <a:extLst>
              <a:ext uri="{FF2B5EF4-FFF2-40B4-BE49-F238E27FC236}">
                <a16:creationId xmlns:a16="http://schemas.microsoft.com/office/drawing/2014/main" id="{E3B5FAE3-8FD1-905A-5346-73F49909B89C}"/>
              </a:ext>
              <a:ext uri="{C183D7F6-B498-43B3-948B-1728B52AA6E4}">
                <adec:decorative xmlns:adec="http://schemas.microsoft.com/office/drawing/2017/decorative" val="1"/>
              </a:ext>
            </a:extLst>
          </p:cNvPr>
          <p:cNvPicPr>
            <a:picLocks noGrp="1" noChangeAspect="1"/>
          </p:cNvPicPr>
          <p:nvPr>
            <p:ph type="pic" sz="quarter" idx="15"/>
          </p:nvPr>
        </p:nvPicPr>
        <p:blipFill>
          <a:blip r:embed="rId4">
            <a:alphaModFix amt="20000"/>
          </a:blip>
          <a:srcRect t="45103" b="45103"/>
          <a:stretch/>
        </p:blipFill>
        <p:spPr>
          <a:xfrm>
            <a:off x="-1" y="0"/>
            <a:ext cx="11856641" cy="1124744"/>
          </a:xfrm>
          <a:solidFill>
            <a:srgbClr val="FF0000"/>
          </a:solidFill>
        </p:spPr>
      </p:pic>
      <p:pic>
        <p:nvPicPr>
          <p:cNvPr id="5" name="Immagine 4" descr="Immagine che contiene testo, Carattere, Elementi grafici, schermata&#10;&#10;Descrizione generata automaticamente">
            <a:extLst>
              <a:ext uri="{FF2B5EF4-FFF2-40B4-BE49-F238E27FC236}">
                <a16:creationId xmlns:a16="http://schemas.microsoft.com/office/drawing/2014/main" id="{F05CCB5E-DE34-640C-73E3-18BA32FEAE8F}"/>
              </a:ext>
            </a:extLst>
          </p:cNvPr>
          <p:cNvPicPr>
            <a:picLocks noChangeAspect="1"/>
          </p:cNvPicPr>
          <p:nvPr/>
        </p:nvPicPr>
        <p:blipFill>
          <a:blip r:embed="rId5"/>
          <a:stretch>
            <a:fillRect/>
          </a:stretch>
        </p:blipFill>
        <p:spPr>
          <a:xfrm>
            <a:off x="11221777" y="6069126"/>
            <a:ext cx="954391" cy="674984"/>
          </a:xfrm>
          <a:prstGeom prst="rect">
            <a:avLst/>
          </a:prstGeom>
        </p:spPr>
      </p:pic>
      <p:sp>
        <p:nvSpPr>
          <p:cNvPr id="19" name="Titolo 11">
            <a:extLst>
              <a:ext uri="{FF2B5EF4-FFF2-40B4-BE49-F238E27FC236}">
                <a16:creationId xmlns:a16="http://schemas.microsoft.com/office/drawing/2014/main" id="{C1D9E40A-4D91-C28A-F6BB-B24668ED5040}"/>
              </a:ext>
            </a:extLst>
          </p:cNvPr>
          <p:cNvSpPr txBox="1">
            <a:spLocks/>
          </p:cNvSpPr>
          <p:nvPr/>
        </p:nvSpPr>
        <p:spPr>
          <a:xfrm>
            <a:off x="192217" y="-12466"/>
            <a:ext cx="12025336" cy="993194"/>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4000" b="0" kern="1200" cap="all" spc="100" baseline="0">
                <a:solidFill>
                  <a:schemeClr val="tx1">
                    <a:lumMod val="95000"/>
                    <a:lumOff val="5000"/>
                  </a:schemeClr>
                </a:solidFill>
                <a:latin typeface="+mj-lt"/>
                <a:ea typeface="+mj-ea"/>
                <a:cs typeface="+mj-cs"/>
              </a:defRPr>
            </a:lvl1pPr>
          </a:lstStyle>
          <a:p>
            <a:pPr marL="0" indent="0">
              <a:buNone/>
            </a:pPr>
            <a:r>
              <a:rPr lang="it-IT" sz="3200" b="1" dirty="0">
                <a:solidFill>
                  <a:schemeClr val="bg1"/>
                </a:solidFill>
              </a:rPr>
              <a:t>Dipendenti a tempo determinato per titolo di studio </a:t>
            </a:r>
            <a:br>
              <a:rPr lang="it-IT" sz="3200" b="1" dirty="0">
                <a:solidFill>
                  <a:schemeClr val="bg1"/>
                </a:solidFill>
              </a:rPr>
            </a:br>
            <a:r>
              <a:rPr lang="it-IT" sz="3200" b="1" dirty="0">
                <a:solidFill>
                  <a:schemeClr val="bg1"/>
                </a:solidFill>
              </a:rPr>
              <a:t>(Numero indice, 2004=100)</a:t>
            </a:r>
          </a:p>
        </p:txBody>
      </p:sp>
      <p:pic>
        <p:nvPicPr>
          <p:cNvPr id="7" name="Immagine 6">
            <a:extLst>
              <a:ext uri="{FF2B5EF4-FFF2-40B4-BE49-F238E27FC236}">
                <a16:creationId xmlns:a16="http://schemas.microsoft.com/office/drawing/2014/main" id="{59A7F817-8E0F-2F89-FAF7-D46A4A3541B4}"/>
              </a:ext>
            </a:extLst>
          </p:cNvPr>
          <p:cNvPicPr>
            <a:picLocks noChangeAspect="1"/>
          </p:cNvPicPr>
          <p:nvPr/>
        </p:nvPicPr>
        <p:blipFill>
          <a:blip r:embed="rId6"/>
          <a:stretch>
            <a:fillRect/>
          </a:stretch>
        </p:blipFill>
        <p:spPr>
          <a:xfrm>
            <a:off x="1808398" y="1580895"/>
            <a:ext cx="8536051" cy="4676938"/>
          </a:xfrm>
          <a:prstGeom prst="rect">
            <a:avLst/>
          </a:prstGeom>
        </p:spPr>
      </p:pic>
      <p:sp>
        <p:nvSpPr>
          <p:cNvPr id="8" name="CasellaDiTesto 7">
            <a:extLst>
              <a:ext uri="{FF2B5EF4-FFF2-40B4-BE49-F238E27FC236}">
                <a16:creationId xmlns:a16="http://schemas.microsoft.com/office/drawing/2014/main" id="{42CF561D-4256-D964-1FC3-43ED25598DAB}"/>
              </a:ext>
            </a:extLst>
          </p:cNvPr>
          <p:cNvSpPr txBox="1"/>
          <p:nvPr/>
        </p:nvSpPr>
        <p:spPr>
          <a:xfrm>
            <a:off x="7032104" y="6219362"/>
            <a:ext cx="3513459" cy="338554"/>
          </a:xfrm>
          <a:prstGeom prst="rect">
            <a:avLst/>
          </a:prstGeom>
          <a:noFill/>
        </p:spPr>
        <p:txBody>
          <a:bodyPr wrap="square">
            <a:spAutoFit/>
          </a:bodyPr>
          <a:lstStyle/>
          <a:p>
            <a:r>
              <a:rPr lang="it-IT" sz="1600" b="1" dirty="0"/>
              <a:t>Fonte:</a:t>
            </a:r>
            <a:r>
              <a:rPr lang="it-IT" sz="1600" b="1" baseline="0" dirty="0"/>
              <a:t> Elaborazione FDV su dati </a:t>
            </a:r>
            <a:r>
              <a:rPr lang="it-IT" sz="1600" b="1" dirty="0"/>
              <a:t>ISTAT</a:t>
            </a:r>
            <a:endParaRPr lang="it-IT" sz="1600" dirty="0"/>
          </a:p>
        </p:txBody>
      </p:sp>
    </p:spTree>
    <p:extLst>
      <p:ext uri="{BB962C8B-B14F-4D97-AF65-F5344CB8AC3E}">
        <p14:creationId xmlns:p14="http://schemas.microsoft.com/office/powerpoint/2010/main" val="41711040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839672-6330-0A6F-4E4C-AA67D9036A3F}"/>
            </a:ext>
          </a:extLst>
        </p:cNvPr>
        <p:cNvGrpSpPr/>
        <p:nvPr/>
      </p:nvGrpSpPr>
      <p:grpSpPr>
        <a:xfrm>
          <a:off x="0" y="0"/>
          <a:ext cx="0" cy="0"/>
          <a:chOff x="0" y="0"/>
          <a:chExt cx="0" cy="0"/>
        </a:xfrm>
      </p:grpSpPr>
      <p:pic>
        <p:nvPicPr>
          <p:cNvPr id="9" name="Immagine 8" descr="Immagine che contiene bianco, schizzo, bianco e nero, design&#10;&#10;Descrizione generata automaticamente">
            <a:extLst>
              <a:ext uri="{FF2B5EF4-FFF2-40B4-BE49-F238E27FC236}">
                <a16:creationId xmlns:a16="http://schemas.microsoft.com/office/drawing/2014/main" id="{F130F997-057A-A251-44D5-2A7DFCF01DD3}"/>
              </a:ext>
            </a:extLst>
          </p:cNvPr>
          <p:cNvPicPr>
            <a:picLocks noChangeAspect="1"/>
          </p:cNvPicPr>
          <p:nvPr/>
        </p:nvPicPr>
        <p:blipFill>
          <a:blip r:embed="rId3"/>
          <a:stretch>
            <a:fillRect/>
          </a:stretch>
        </p:blipFill>
        <p:spPr>
          <a:xfrm>
            <a:off x="15832" y="0"/>
            <a:ext cx="12192000" cy="6858000"/>
          </a:xfrm>
          <a:prstGeom prst="rect">
            <a:avLst/>
          </a:prstGeom>
        </p:spPr>
      </p:pic>
      <p:sp>
        <p:nvSpPr>
          <p:cNvPr id="2" name="Segnaposto testo 1">
            <a:extLst>
              <a:ext uri="{FF2B5EF4-FFF2-40B4-BE49-F238E27FC236}">
                <a16:creationId xmlns:a16="http://schemas.microsoft.com/office/drawing/2014/main" id="{9D8AB0E6-8C8B-D0A8-6D5B-ED907ACBA029}"/>
              </a:ext>
            </a:extLst>
          </p:cNvPr>
          <p:cNvSpPr>
            <a:spLocks noGrp="1"/>
          </p:cNvSpPr>
          <p:nvPr>
            <p:ph type="body" sz="quarter" idx="16"/>
          </p:nvPr>
        </p:nvSpPr>
        <p:spPr>
          <a:xfrm>
            <a:off x="1370499" y="0"/>
            <a:ext cx="10837333" cy="455672"/>
          </a:xfrm>
          <a:solidFill>
            <a:srgbClr val="EEEEEE"/>
          </a:solidFill>
        </p:spPr>
        <p:txBody>
          <a:bodyPr rtlCol="0"/>
          <a:lstStyle/>
          <a:p>
            <a:pPr rtl="0"/>
            <a:endParaRPr lang="it-IT" dirty="0"/>
          </a:p>
        </p:txBody>
      </p:sp>
      <p:sp>
        <p:nvSpPr>
          <p:cNvPr id="3" name="Segnaposto numero diapositiva 2">
            <a:extLst>
              <a:ext uri="{FF2B5EF4-FFF2-40B4-BE49-F238E27FC236}">
                <a16:creationId xmlns:a16="http://schemas.microsoft.com/office/drawing/2014/main" id="{7364329B-5E83-CD9C-D2C8-3CD128977FB4}"/>
              </a:ext>
            </a:extLst>
          </p:cNvPr>
          <p:cNvSpPr>
            <a:spLocks noGrp="1"/>
          </p:cNvSpPr>
          <p:nvPr>
            <p:ph type="sldNum" sz="quarter" idx="4"/>
          </p:nvPr>
        </p:nvSpPr>
        <p:spPr/>
        <p:txBody>
          <a:bodyPr rtlCol="0"/>
          <a:lstStyle/>
          <a:p>
            <a:pPr rtl="0"/>
            <a:r>
              <a:rPr lang="it-IT" dirty="0"/>
              <a:t>30</a:t>
            </a:r>
          </a:p>
        </p:txBody>
      </p:sp>
      <p:sp>
        <p:nvSpPr>
          <p:cNvPr id="18" name="Segnaposto testo 119">
            <a:extLst>
              <a:ext uri="{FF2B5EF4-FFF2-40B4-BE49-F238E27FC236}">
                <a16:creationId xmlns:a16="http://schemas.microsoft.com/office/drawing/2014/main" id="{DB3A02BA-FAD5-93B6-306E-F3BFF85AC008}"/>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rgbClr val="C00000"/>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rtl="0"/>
            <a:endParaRPr lang="it-IT"/>
          </a:p>
        </p:txBody>
      </p:sp>
      <p:pic>
        <p:nvPicPr>
          <p:cNvPr id="10" name="Segnaposto immagine 5">
            <a:extLst>
              <a:ext uri="{FF2B5EF4-FFF2-40B4-BE49-F238E27FC236}">
                <a16:creationId xmlns:a16="http://schemas.microsoft.com/office/drawing/2014/main" id="{30FF0E7E-01D5-00AD-A49F-077D3A29EAF3}"/>
              </a:ext>
              <a:ext uri="{C183D7F6-B498-43B3-948B-1728B52AA6E4}">
                <adec:decorative xmlns:adec="http://schemas.microsoft.com/office/drawing/2017/decorative" val="1"/>
              </a:ext>
            </a:extLst>
          </p:cNvPr>
          <p:cNvPicPr>
            <a:picLocks noGrp="1" noChangeAspect="1"/>
          </p:cNvPicPr>
          <p:nvPr>
            <p:ph type="pic" sz="quarter" idx="15"/>
          </p:nvPr>
        </p:nvPicPr>
        <p:blipFill>
          <a:blip r:embed="rId4">
            <a:alphaModFix amt="20000"/>
          </a:blip>
          <a:srcRect t="45103" b="45103"/>
          <a:stretch/>
        </p:blipFill>
        <p:spPr>
          <a:xfrm>
            <a:off x="-1" y="0"/>
            <a:ext cx="11856641" cy="628401"/>
          </a:xfrm>
          <a:solidFill>
            <a:srgbClr val="FF0000"/>
          </a:solidFill>
        </p:spPr>
      </p:pic>
      <p:pic>
        <p:nvPicPr>
          <p:cNvPr id="5" name="Immagine 4" descr="Immagine che contiene testo, Carattere, Elementi grafici, schermata&#10;&#10;Descrizione generata automaticamente">
            <a:extLst>
              <a:ext uri="{FF2B5EF4-FFF2-40B4-BE49-F238E27FC236}">
                <a16:creationId xmlns:a16="http://schemas.microsoft.com/office/drawing/2014/main" id="{14E9D380-651C-6422-3AD4-EA7AE695CD6B}"/>
              </a:ext>
            </a:extLst>
          </p:cNvPr>
          <p:cNvPicPr>
            <a:picLocks noChangeAspect="1"/>
          </p:cNvPicPr>
          <p:nvPr/>
        </p:nvPicPr>
        <p:blipFill>
          <a:blip r:embed="rId5"/>
          <a:stretch>
            <a:fillRect/>
          </a:stretch>
        </p:blipFill>
        <p:spPr>
          <a:xfrm>
            <a:off x="11221777" y="6069126"/>
            <a:ext cx="954391" cy="674984"/>
          </a:xfrm>
          <a:prstGeom prst="rect">
            <a:avLst/>
          </a:prstGeom>
        </p:spPr>
      </p:pic>
      <p:sp>
        <p:nvSpPr>
          <p:cNvPr id="19" name="Titolo 11">
            <a:extLst>
              <a:ext uri="{FF2B5EF4-FFF2-40B4-BE49-F238E27FC236}">
                <a16:creationId xmlns:a16="http://schemas.microsoft.com/office/drawing/2014/main" id="{D42A663A-5864-CA12-31C0-3D02C8FB3CBD}"/>
              </a:ext>
            </a:extLst>
          </p:cNvPr>
          <p:cNvSpPr txBox="1">
            <a:spLocks/>
          </p:cNvSpPr>
          <p:nvPr/>
        </p:nvSpPr>
        <p:spPr>
          <a:xfrm>
            <a:off x="192217" y="-12466"/>
            <a:ext cx="12025336" cy="705162"/>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4000" b="0" kern="1200" cap="all" spc="100" baseline="0">
                <a:solidFill>
                  <a:schemeClr val="tx1">
                    <a:lumMod val="95000"/>
                    <a:lumOff val="5000"/>
                  </a:schemeClr>
                </a:solidFill>
                <a:latin typeface="+mj-lt"/>
                <a:ea typeface="+mj-ea"/>
                <a:cs typeface="+mj-cs"/>
              </a:defRPr>
            </a:lvl1pPr>
          </a:lstStyle>
          <a:p>
            <a:pPr marL="0" indent="0">
              <a:buNone/>
            </a:pPr>
            <a:r>
              <a:rPr lang="it-IT" sz="3200" b="1" dirty="0">
                <a:solidFill>
                  <a:schemeClr val="bg1"/>
                </a:solidFill>
              </a:rPr>
              <a:t>La «Fuga di cervelli»</a:t>
            </a:r>
          </a:p>
        </p:txBody>
      </p:sp>
      <p:pic>
        <p:nvPicPr>
          <p:cNvPr id="6" name="Immagine 5">
            <a:extLst>
              <a:ext uri="{FF2B5EF4-FFF2-40B4-BE49-F238E27FC236}">
                <a16:creationId xmlns:a16="http://schemas.microsoft.com/office/drawing/2014/main" id="{C4403D91-3D1C-181C-431E-0971B33D5D61}"/>
              </a:ext>
            </a:extLst>
          </p:cNvPr>
          <p:cNvPicPr>
            <a:picLocks noChangeAspect="1"/>
          </p:cNvPicPr>
          <p:nvPr/>
        </p:nvPicPr>
        <p:blipFill>
          <a:blip r:embed="rId6"/>
          <a:stretch>
            <a:fillRect/>
          </a:stretch>
        </p:blipFill>
        <p:spPr>
          <a:xfrm>
            <a:off x="590068" y="811281"/>
            <a:ext cx="10676502" cy="5409974"/>
          </a:xfrm>
          <a:prstGeom prst="rect">
            <a:avLst/>
          </a:prstGeom>
        </p:spPr>
      </p:pic>
      <p:sp>
        <p:nvSpPr>
          <p:cNvPr id="7" name="CasellaDiTesto 6">
            <a:extLst>
              <a:ext uri="{FF2B5EF4-FFF2-40B4-BE49-F238E27FC236}">
                <a16:creationId xmlns:a16="http://schemas.microsoft.com/office/drawing/2014/main" id="{077D6727-2128-631D-6A3B-CFF074282802}"/>
              </a:ext>
            </a:extLst>
          </p:cNvPr>
          <p:cNvSpPr txBox="1"/>
          <p:nvPr/>
        </p:nvSpPr>
        <p:spPr>
          <a:xfrm>
            <a:off x="5519936" y="6170563"/>
            <a:ext cx="4936027" cy="338554"/>
          </a:xfrm>
          <a:prstGeom prst="rect">
            <a:avLst/>
          </a:prstGeom>
          <a:noFill/>
        </p:spPr>
        <p:txBody>
          <a:bodyPr wrap="square">
            <a:spAutoFit/>
          </a:bodyPr>
          <a:lstStyle/>
          <a:p>
            <a:r>
              <a:rPr lang="it-IT" sz="1600" b="1" dirty="0"/>
              <a:t>Fonte:</a:t>
            </a:r>
            <a:r>
              <a:rPr lang="it-IT" sz="1600" b="1" baseline="0" dirty="0"/>
              <a:t> Elaborazione Fondazione Nord Est su dati </a:t>
            </a:r>
            <a:r>
              <a:rPr lang="it-IT" sz="1600" b="1" dirty="0"/>
              <a:t>ISTAT</a:t>
            </a:r>
            <a:endParaRPr lang="it-IT" sz="1600" dirty="0"/>
          </a:p>
        </p:txBody>
      </p:sp>
    </p:spTree>
    <p:extLst>
      <p:ext uri="{BB962C8B-B14F-4D97-AF65-F5344CB8AC3E}">
        <p14:creationId xmlns:p14="http://schemas.microsoft.com/office/powerpoint/2010/main" val="13182318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028658-73E0-357C-FB36-F14808E903AD}"/>
            </a:ext>
          </a:extLst>
        </p:cNvPr>
        <p:cNvGrpSpPr/>
        <p:nvPr/>
      </p:nvGrpSpPr>
      <p:grpSpPr>
        <a:xfrm>
          <a:off x="0" y="0"/>
          <a:ext cx="0" cy="0"/>
          <a:chOff x="0" y="0"/>
          <a:chExt cx="0" cy="0"/>
        </a:xfrm>
      </p:grpSpPr>
      <p:pic>
        <p:nvPicPr>
          <p:cNvPr id="9" name="Immagine 8" descr="Immagine che contiene bianco, schizzo, bianco e nero, design&#10;&#10;Descrizione generata automaticamente">
            <a:extLst>
              <a:ext uri="{FF2B5EF4-FFF2-40B4-BE49-F238E27FC236}">
                <a16:creationId xmlns:a16="http://schemas.microsoft.com/office/drawing/2014/main" id="{0C2A9F57-FB3A-4A2C-9C2D-F2EC655C7A7C}"/>
              </a:ext>
            </a:extLst>
          </p:cNvPr>
          <p:cNvPicPr>
            <a:picLocks noChangeAspect="1"/>
          </p:cNvPicPr>
          <p:nvPr/>
        </p:nvPicPr>
        <p:blipFill>
          <a:blip r:embed="rId3"/>
          <a:stretch>
            <a:fillRect/>
          </a:stretch>
        </p:blipFill>
        <p:spPr>
          <a:xfrm>
            <a:off x="15832" y="0"/>
            <a:ext cx="12192000" cy="6858000"/>
          </a:xfrm>
          <a:prstGeom prst="rect">
            <a:avLst/>
          </a:prstGeom>
        </p:spPr>
      </p:pic>
      <p:sp>
        <p:nvSpPr>
          <p:cNvPr id="2" name="Segnaposto testo 1">
            <a:extLst>
              <a:ext uri="{FF2B5EF4-FFF2-40B4-BE49-F238E27FC236}">
                <a16:creationId xmlns:a16="http://schemas.microsoft.com/office/drawing/2014/main" id="{855DAC28-5790-CCD4-0A52-766366BDF7A6}"/>
              </a:ext>
            </a:extLst>
          </p:cNvPr>
          <p:cNvSpPr>
            <a:spLocks noGrp="1"/>
          </p:cNvSpPr>
          <p:nvPr>
            <p:ph type="body" sz="quarter" idx="16"/>
          </p:nvPr>
        </p:nvSpPr>
        <p:spPr>
          <a:xfrm>
            <a:off x="1370499" y="0"/>
            <a:ext cx="10837333" cy="455672"/>
          </a:xfrm>
          <a:solidFill>
            <a:srgbClr val="EEEEEE"/>
          </a:solidFill>
        </p:spPr>
        <p:txBody>
          <a:bodyPr rtlCol="0"/>
          <a:lstStyle/>
          <a:p>
            <a:pPr rtl="0"/>
            <a:endParaRPr lang="it-IT" dirty="0"/>
          </a:p>
        </p:txBody>
      </p:sp>
      <p:sp>
        <p:nvSpPr>
          <p:cNvPr id="3" name="Segnaposto numero diapositiva 2">
            <a:extLst>
              <a:ext uri="{FF2B5EF4-FFF2-40B4-BE49-F238E27FC236}">
                <a16:creationId xmlns:a16="http://schemas.microsoft.com/office/drawing/2014/main" id="{795601AB-D2DE-52E7-8D37-479223DDF3BD}"/>
              </a:ext>
            </a:extLst>
          </p:cNvPr>
          <p:cNvSpPr>
            <a:spLocks noGrp="1"/>
          </p:cNvSpPr>
          <p:nvPr>
            <p:ph type="sldNum" sz="quarter" idx="4"/>
          </p:nvPr>
        </p:nvSpPr>
        <p:spPr/>
        <p:txBody>
          <a:bodyPr rtlCol="0"/>
          <a:lstStyle/>
          <a:p>
            <a:pPr rtl="0"/>
            <a:r>
              <a:rPr lang="it-IT" dirty="0"/>
              <a:t>32</a:t>
            </a:r>
          </a:p>
        </p:txBody>
      </p:sp>
      <p:sp>
        <p:nvSpPr>
          <p:cNvPr id="18" name="Segnaposto testo 119">
            <a:extLst>
              <a:ext uri="{FF2B5EF4-FFF2-40B4-BE49-F238E27FC236}">
                <a16:creationId xmlns:a16="http://schemas.microsoft.com/office/drawing/2014/main" id="{FE6437AB-F481-4083-A2D1-A84E56DB0816}"/>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rgbClr val="C00000"/>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rtl="0"/>
            <a:endParaRPr lang="it-IT"/>
          </a:p>
        </p:txBody>
      </p:sp>
      <p:pic>
        <p:nvPicPr>
          <p:cNvPr id="10" name="Segnaposto immagine 5">
            <a:extLst>
              <a:ext uri="{FF2B5EF4-FFF2-40B4-BE49-F238E27FC236}">
                <a16:creationId xmlns:a16="http://schemas.microsoft.com/office/drawing/2014/main" id="{61DF42E7-FF2A-7556-2968-9FCEE1E210A2}"/>
              </a:ext>
              <a:ext uri="{C183D7F6-B498-43B3-948B-1728B52AA6E4}">
                <adec:decorative xmlns:adec="http://schemas.microsoft.com/office/drawing/2017/decorative" val="1"/>
              </a:ext>
            </a:extLst>
          </p:cNvPr>
          <p:cNvPicPr>
            <a:picLocks noGrp="1" noChangeAspect="1"/>
          </p:cNvPicPr>
          <p:nvPr>
            <p:ph type="pic" sz="quarter" idx="15"/>
          </p:nvPr>
        </p:nvPicPr>
        <p:blipFill>
          <a:blip r:embed="rId4">
            <a:alphaModFix amt="20000"/>
          </a:blip>
          <a:srcRect t="45103" b="45103"/>
          <a:stretch/>
        </p:blipFill>
        <p:spPr>
          <a:xfrm>
            <a:off x="-1" y="0"/>
            <a:ext cx="8256241" cy="544922"/>
          </a:xfrm>
          <a:solidFill>
            <a:srgbClr val="FF0000"/>
          </a:solidFill>
        </p:spPr>
      </p:pic>
      <p:pic>
        <p:nvPicPr>
          <p:cNvPr id="5" name="Immagine 4" descr="Immagine che contiene testo, Carattere, Elementi grafici, schermata&#10;&#10;Descrizione generata automaticamente">
            <a:extLst>
              <a:ext uri="{FF2B5EF4-FFF2-40B4-BE49-F238E27FC236}">
                <a16:creationId xmlns:a16="http://schemas.microsoft.com/office/drawing/2014/main" id="{BC69284A-E4B1-9817-9527-0F21E1E9FA10}"/>
              </a:ext>
            </a:extLst>
          </p:cNvPr>
          <p:cNvPicPr>
            <a:picLocks noChangeAspect="1"/>
          </p:cNvPicPr>
          <p:nvPr/>
        </p:nvPicPr>
        <p:blipFill>
          <a:blip r:embed="rId5"/>
          <a:stretch>
            <a:fillRect/>
          </a:stretch>
        </p:blipFill>
        <p:spPr>
          <a:xfrm>
            <a:off x="11221777" y="6069126"/>
            <a:ext cx="954391" cy="674984"/>
          </a:xfrm>
          <a:prstGeom prst="rect">
            <a:avLst/>
          </a:prstGeom>
        </p:spPr>
      </p:pic>
      <p:sp>
        <p:nvSpPr>
          <p:cNvPr id="19" name="Titolo 11">
            <a:extLst>
              <a:ext uri="{FF2B5EF4-FFF2-40B4-BE49-F238E27FC236}">
                <a16:creationId xmlns:a16="http://schemas.microsoft.com/office/drawing/2014/main" id="{31986078-EAC3-72FD-EE9B-4533E4659A37}"/>
              </a:ext>
            </a:extLst>
          </p:cNvPr>
          <p:cNvSpPr txBox="1">
            <a:spLocks/>
          </p:cNvSpPr>
          <p:nvPr/>
        </p:nvSpPr>
        <p:spPr>
          <a:xfrm>
            <a:off x="335360" y="-21425"/>
            <a:ext cx="12025336" cy="561536"/>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4000" b="0" kern="1200" cap="all" spc="100" baseline="0">
                <a:solidFill>
                  <a:schemeClr val="tx1">
                    <a:lumMod val="95000"/>
                    <a:lumOff val="5000"/>
                  </a:schemeClr>
                </a:solidFill>
                <a:latin typeface="+mj-lt"/>
                <a:ea typeface="+mj-ea"/>
                <a:cs typeface="+mj-cs"/>
              </a:defRPr>
            </a:lvl1pPr>
          </a:lstStyle>
          <a:p>
            <a:pPr marL="0" indent="0">
              <a:buNone/>
            </a:pPr>
            <a:r>
              <a:rPr lang="it-IT" sz="3200" b="1" dirty="0">
                <a:solidFill>
                  <a:schemeClr val="bg1"/>
                </a:solidFill>
              </a:rPr>
              <a:t>I salari</a:t>
            </a:r>
          </a:p>
        </p:txBody>
      </p:sp>
      <p:sp>
        <p:nvSpPr>
          <p:cNvPr id="7" name="Segnaposto contenuto 6">
            <a:extLst>
              <a:ext uri="{FF2B5EF4-FFF2-40B4-BE49-F238E27FC236}">
                <a16:creationId xmlns:a16="http://schemas.microsoft.com/office/drawing/2014/main" id="{553C6A34-ECA3-0887-BE2C-665FD5375718}"/>
              </a:ext>
            </a:extLst>
          </p:cNvPr>
          <p:cNvSpPr>
            <a:spLocks noGrp="1"/>
          </p:cNvSpPr>
          <p:nvPr>
            <p:ph sz="quarter" idx="13"/>
          </p:nvPr>
        </p:nvSpPr>
        <p:spPr>
          <a:xfrm>
            <a:off x="479376" y="908720"/>
            <a:ext cx="11377264" cy="3660648"/>
          </a:xfrm>
        </p:spPr>
        <p:txBody>
          <a:bodyPr>
            <a:normAutofit fontScale="25000" lnSpcReduction="20000"/>
          </a:bodyPr>
          <a:lstStyle/>
          <a:p>
            <a:pPr algn="just">
              <a:lnSpc>
                <a:spcPct val="100000"/>
              </a:lnSpc>
              <a:spcBef>
                <a:spcPts val="0"/>
              </a:spcBef>
            </a:pPr>
            <a:r>
              <a:rPr lang="it-IT" sz="12000" dirty="0">
                <a:latin typeface="Tw Cen MT (Corpo)"/>
                <a:cs typeface="Times New Roman" panose="02020603050405020304" pitchFamily="18" charset="0"/>
              </a:rPr>
              <a:t>Tra il 2008 e il 2024 i salari reali medi in Italia sono diminuiti di 9 punti percentuali, mentre in Germania e Francia sono cresciuti del 14% e del 5%. Secondo il rapporto OCSE sull’occupazione, l’Italia è il Paese con la maggiore caduta dei salari reali nell’area OCSE</a:t>
            </a:r>
          </a:p>
          <a:p>
            <a:pPr algn="just">
              <a:lnSpc>
                <a:spcPct val="100000"/>
              </a:lnSpc>
              <a:spcBef>
                <a:spcPts val="0"/>
              </a:spcBef>
            </a:pPr>
            <a:endParaRPr lang="it-IT" sz="12000" dirty="0">
              <a:latin typeface="Tw Cen MT (Corpo)"/>
              <a:cs typeface="Times New Roman" panose="02020603050405020304" pitchFamily="18" charset="0"/>
            </a:endParaRPr>
          </a:p>
          <a:p>
            <a:pPr algn="just">
              <a:lnSpc>
                <a:spcPct val="100000"/>
              </a:lnSpc>
              <a:spcBef>
                <a:spcPts val="0"/>
              </a:spcBef>
            </a:pPr>
            <a:r>
              <a:rPr lang="it-IT" sz="12000" dirty="0">
                <a:latin typeface="Tw Cen MT (Corpo)"/>
                <a:cs typeface="Times New Roman" panose="02020603050405020304" pitchFamily="18" charset="0"/>
              </a:rPr>
              <a:t>La caduta dei salari è legata alla precarizzazione del lavoro, allo spostamento verso servizi a bassa qualificazione e alla mancanza di investimenti: tra il 2010 e il 2019 gli investimenti fissi lordi in Italia sono caduti in termini reali di 8 punti percentuali, mentre sono aumentati del 16% in Francia e del 20% in Germania.</a:t>
            </a:r>
          </a:p>
          <a:p>
            <a:pPr algn="just">
              <a:lnSpc>
                <a:spcPct val="100000"/>
              </a:lnSpc>
              <a:spcBef>
                <a:spcPts val="0"/>
              </a:spcBef>
            </a:pPr>
            <a:endParaRPr lang="it-IT" sz="12000" dirty="0">
              <a:latin typeface="Tw Cen MT (Corpo)"/>
              <a:cs typeface="Times New Roman" panose="02020603050405020304" pitchFamily="18" charset="0"/>
            </a:endParaRPr>
          </a:p>
          <a:p>
            <a:pPr algn="just">
              <a:lnSpc>
                <a:spcPct val="100000"/>
              </a:lnSpc>
              <a:spcBef>
                <a:spcPts val="0"/>
              </a:spcBef>
            </a:pPr>
            <a:r>
              <a:rPr lang="it-IT" sz="12000" dirty="0">
                <a:latin typeface="Tw Cen MT (Corpo)"/>
                <a:cs typeface="Times New Roman" panose="02020603050405020304" pitchFamily="18" charset="0"/>
              </a:rPr>
              <a:t> Sono aumentate le disuguaglianze salariali all’interno degli occupati dipendenti, con impoverimento dei lavoratori precari e part time</a:t>
            </a:r>
          </a:p>
          <a:p>
            <a:endParaRPr lang="it-IT" dirty="0"/>
          </a:p>
        </p:txBody>
      </p:sp>
    </p:spTree>
    <p:extLst>
      <p:ext uri="{BB962C8B-B14F-4D97-AF65-F5344CB8AC3E}">
        <p14:creationId xmlns:p14="http://schemas.microsoft.com/office/powerpoint/2010/main" val="8808577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B2B24F-E327-3574-D02A-6BB5DC62C514}"/>
            </a:ext>
          </a:extLst>
        </p:cNvPr>
        <p:cNvGrpSpPr/>
        <p:nvPr/>
      </p:nvGrpSpPr>
      <p:grpSpPr>
        <a:xfrm>
          <a:off x="0" y="0"/>
          <a:ext cx="0" cy="0"/>
          <a:chOff x="0" y="0"/>
          <a:chExt cx="0" cy="0"/>
        </a:xfrm>
      </p:grpSpPr>
      <p:pic>
        <p:nvPicPr>
          <p:cNvPr id="9" name="Immagine 8" descr="Immagine che contiene bianco, schizzo, bianco e nero, design&#10;&#10;Descrizione generata automaticamente">
            <a:extLst>
              <a:ext uri="{FF2B5EF4-FFF2-40B4-BE49-F238E27FC236}">
                <a16:creationId xmlns:a16="http://schemas.microsoft.com/office/drawing/2014/main" id="{18BC6456-6347-9CE6-715F-2D2296074578}"/>
              </a:ext>
            </a:extLst>
          </p:cNvPr>
          <p:cNvPicPr>
            <a:picLocks noChangeAspect="1"/>
          </p:cNvPicPr>
          <p:nvPr/>
        </p:nvPicPr>
        <p:blipFill>
          <a:blip r:embed="rId3"/>
          <a:stretch>
            <a:fillRect/>
          </a:stretch>
        </p:blipFill>
        <p:spPr>
          <a:xfrm>
            <a:off x="15832" y="0"/>
            <a:ext cx="12192000" cy="6858000"/>
          </a:xfrm>
          <a:prstGeom prst="rect">
            <a:avLst/>
          </a:prstGeom>
        </p:spPr>
      </p:pic>
      <p:sp>
        <p:nvSpPr>
          <p:cNvPr id="2" name="Segnaposto testo 1">
            <a:extLst>
              <a:ext uri="{FF2B5EF4-FFF2-40B4-BE49-F238E27FC236}">
                <a16:creationId xmlns:a16="http://schemas.microsoft.com/office/drawing/2014/main" id="{A5BFA430-D85C-660E-FE13-F4BE41B985C0}"/>
              </a:ext>
            </a:extLst>
          </p:cNvPr>
          <p:cNvSpPr>
            <a:spLocks noGrp="1"/>
          </p:cNvSpPr>
          <p:nvPr>
            <p:ph type="body" sz="quarter" idx="16"/>
          </p:nvPr>
        </p:nvSpPr>
        <p:spPr>
          <a:xfrm>
            <a:off x="1370499" y="0"/>
            <a:ext cx="10837333" cy="455672"/>
          </a:xfrm>
          <a:solidFill>
            <a:srgbClr val="EEEEEE"/>
          </a:solidFill>
        </p:spPr>
        <p:txBody>
          <a:bodyPr rtlCol="0"/>
          <a:lstStyle/>
          <a:p>
            <a:pPr rtl="0"/>
            <a:endParaRPr lang="it-IT" dirty="0"/>
          </a:p>
        </p:txBody>
      </p:sp>
      <p:sp>
        <p:nvSpPr>
          <p:cNvPr id="3" name="Segnaposto numero diapositiva 2">
            <a:extLst>
              <a:ext uri="{FF2B5EF4-FFF2-40B4-BE49-F238E27FC236}">
                <a16:creationId xmlns:a16="http://schemas.microsoft.com/office/drawing/2014/main" id="{763E570C-4BF4-BFE8-2BC0-B31E345900C1}"/>
              </a:ext>
            </a:extLst>
          </p:cNvPr>
          <p:cNvSpPr>
            <a:spLocks noGrp="1"/>
          </p:cNvSpPr>
          <p:nvPr>
            <p:ph type="sldNum" sz="quarter" idx="4"/>
          </p:nvPr>
        </p:nvSpPr>
        <p:spPr/>
        <p:txBody>
          <a:bodyPr rtlCol="0"/>
          <a:lstStyle/>
          <a:p>
            <a:pPr rtl="0"/>
            <a:r>
              <a:rPr lang="it-IT" dirty="0"/>
              <a:t>33</a:t>
            </a:r>
          </a:p>
        </p:txBody>
      </p:sp>
      <p:sp>
        <p:nvSpPr>
          <p:cNvPr id="18" name="Segnaposto testo 119">
            <a:extLst>
              <a:ext uri="{FF2B5EF4-FFF2-40B4-BE49-F238E27FC236}">
                <a16:creationId xmlns:a16="http://schemas.microsoft.com/office/drawing/2014/main" id="{EE84A6B9-8234-DF9A-31FD-D469FA299656}"/>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rgbClr val="C00000"/>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rtl="0"/>
            <a:endParaRPr lang="it-IT"/>
          </a:p>
        </p:txBody>
      </p:sp>
      <p:pic>
        <p:nvPicPr>
          <p:cNvPr id="10" name="Segnaposto immagine 5">
            <a:extLst>
              <a:ext uri="{FF2B5EF4-FFF2-40B4-BE49-F238E27FC236}">
                <a16:creationId xmlns:a16="http://schemas.microsoft.com/office/drawing/2014/main" id="{B0AA00EA-9713-282D-91A9-17C01C986D9E}"/>
              </a:ext>
              <a:ext uri="{C183D7F6-B498-43B3-948B-1728B52AA6E4}">
                <adec:decorative xmlns:adec="http://schemas.microsoft.com/office/drawing/2017/decorative" val="1"/>
              </a:ext>
            </a:extLst>
          </p:cNvPr>
          <p:cNvPicPr>
            <a:picLocks noGrp="1" noChangeAspect="1"/>
          </p:cNvPicPr>
          <p:nvPr>
            <p:ph type="pic" sz="quarter" idx="15"/>
          </p:nvPr>
        </p:nvPicPr>
        <p:blipFill>
          <a:blip r:embed="rId4">
            <a:alphaModFix amt="20000"/>
          </a:blip>
          <a:srcRect t="45103" b="45103"/>
          <a:stretch/>
        </p:blipFill>
        <p:spPr>
          <a:xfrm>
            <a:off x="-1" y="0"/>
            <a:ext cx="8256241" cy="544922"/>
          </a:xfrm>
          <a:solidFill>
            <a:srgbClr val="FF0000"/>
          </a:solidFill>
        </p:spPr>
      </p:pic>
      <p:pic>
        <p:nvPicPr>
          <p:cNvPr id="5" name="Immagine 4" descr="Immagine che contiene testo, Carattere, Elementi grafici, schermata&#10;&#10;Descrizione generata automaticamente">
            <a:extLst>
              <a:ext uri="{FF2B5EF4-FFF2-40B4-BE49-F238E27FC236}">
                <a16:creationId xmlns:a16="http://schemas.microsoft.com/office/drawing/2014/main" id="{98B86621-43F5-38D2-D331-3BA5B5BCD79D}"/>
              </a:ext>
            </a:extLst>
          </p:cNvPr>
          <p:cNvPicPr>
            <a:picLocks noChangeAspect="1"/>
          </p:cNvPicPr>
          <p:nvPr/>
        </p:nvPicPr>
        <p:blipFill>
          <a:blip r:embed="rId5"/>
          <a:stretch>
            <a:fillRect/>
          </a:stretch>
        </p:blipFill>
        <p:spPr>
          <a:xfrm>
            <a:off x="11221777" y="6069126"/>
            <a:ext cx="954391" cy="674984"/>
          </a:xfrm>
          <a:prstGeom prst="rect">
            <a:avLst/>
          </a:prstGeom>
        </p:spPr>
      </p:pic>
      <p:sp>
        <p:nvSpPr>
          <p:cNvPr id="19" name="Titolo 11">
            <a:extLst>
              <a:ext uri="{FF2B5EF4-FFF2-40B4-BE49-F238E27FC236}">
                <a16:creationId xmlns:a16="http://schemas.microsoft.com/office/drawing/2014/main" id="{60DAEFE2-39CC-BEB7-347C-2FF282D0D2CE}"/>
              </a:ext>
            </a:extLst>
          </p:cNvPr>
          <p:cNvSpPr txBox="1">
            <a:spLocks/>
          </p:cNvSpPr>
          <p:nvPr/>
        </p:nvSpPr>
        <p:spPr>
          <a:xfrm>
            <a:off x="335360" y="-21425"/>
            <a:ext cx="12025336" cy="561536"/>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4000" b="0" kern="1200" cap="all" spc="100" baseline="0">
                <a:solidFill>
                  <a:schemeClr val="tx1">
                    <a:lumMod val="95000"/>
                    <a:lumOff val="5000"/>
                  </a:schemeClr>
                </a:solidFill>
                <a:latin typeface="+mj-lt"/>
                <a:ea typeface="+mj-ea"/>
                <a:cs typeface="+mj-cs"/>
              </a:defRPr>
            </a:lvl1pPr>
          </a:lstStyle>
          <a:p>
            <a:pPr marL="0" indent="0">
              <a:buNone/>
            </a:pPr>
            <a:r>
              <a:rPr lang="it-IT" sz="3200" b="1" dirty="0">
                <a:solidFill>
                  <a:schemeClr val="bg1"/>
                </a:solidFill>
              </a:rPr>
              <a:t>I salari e la povertà</a:t>
            </a:r>
          </a:p>
        </p:txBody>
      </p:sp>
      <p:sp>
        <p:nvSpPr>
          <p:cNvPr id="7" name="Segnaposto contenuto 6">
            <a:extLst>
              <a:ext uri="{FF2B5EF4-FFF2-40B4-BE49-F238E27FC236}">
                <a16:creationId xmlns:a16="http://schemas.microsoft.com/office/drawing/2014/main" id="{071AFE80-12BA-E376-ED6C-4531020ECBF2}"/>
              </a:ext>
            </a:extLst>
          </p:cNvPr>
          <p:cNvSpPr>
            <a:spLocks noGrp="1"/>
          </p:cNvSpPr>
          <p:nvPr>
            <p:ph sz="quarter" idx="13"/>
          </p:nvPr>
        </p:nvSpPr>
        <p:spPr>
          <a:xfrm>
            <a:off x="191344" y="698136"/>
            <a:ext cx="11593288" cy="3660648"/>
          </a:xfrm>
        </p:spPr>
        <p:txBody>
          <a:bodyPr>
            <a:normAutofit fontScale="25000" lnSpcReduction="20000"/>
          </a:bodyPr>
          <a:lstStyle/>
          <a:p>
            <a:pPr algn="just">
              <a:lnSpc>
                <a:spcPct val="100000"/>
              </a:lnSpc>
              <a:spcBef>
                <a:spcPts val="0"/>
              </a:spcBef>
            </a:pPr>
            <a:r>
              <a:rPr lang="it-IT" sz="10800" dirty="0">
                <a:latin typeface="Tw Cen MT (Corpo)"/>
                <a:cs typeface="Times New Roman" panose="02020603050405020304" pitchFamily="18" charset="0"/>
              </a:rPr>
              <a:t>Un decennio fa il Jobs Act prometteva un circolo virtuoso tra più flessibilità, più occupazione, più investimenti, più produttività e più salari. La realtà è che si è attivato un circolo vizioso tra bassa innovazione e scarsi investimenti, una domanda di lavoro poco qualificato, con alta precarietà, scarsa produttività e bassi salari. </a:t>
            </a:r>
          </a:p>
          <a:p>
            <a:pPr algn="just">
              <a:lnSpc>
                <a:spcPct val="70000"/>
              </a:lnSpc>
              <a:spcBef>
                <a:spcPts val="0"/>
              </a:spcBef>
            </a:pPr>
            <a:endParaRPr lang="it-IT" sz="10800" dirty="0">
              <a:latin typeface="Tw Cen MT (Corpo)"/>
              <a:cs typeface="Times New Roman" panose="02020603050405020304" pitchFamily="18" charset="0"/>
            </a:endParaRPr>
          </a:p>
          <a:p>
            <a:pPr algn="just">
              <a:lnSpc>
                <a:spcPct val="100000"/>
              </a:lnSpc>
              <a:spcBef>
                <a:spcPts val="0"/>
              </a:spcBef>
            </a:pPr>
            <a:r>
              <a:rPr lang="it-IT" sz="10800" dirty="0">
                <a:latin typeface="Tw Cen MT (Corpo)"/>
                <a:cs typeface="Times New Roman" panose="02020603050405020304" pitchFamily="18" charset="0"/>
              </a:rPr>
              <a:t>I bassi salari e l’alta flessibilità – e i sussidi forniti dai governi - hanno consentito alle imprese di evitare investimenti e innovazione scaricando sul lavoro i costi di un modello produttivo inadeguato. L’indebolimento del lavoro è stato un elemento centrale nel lungo declino dell’economia italiana.</a:t>
            </a:r>
          </a:p>
          <a:p>
            <a:pPr algn="just">
              <a:lnSpc>
                <a:spcPct val="70000"/>
              </a:lnSpc>
              <a:spcBef>
                <a:spcPts val="0"/>
              </a:spcBef>
            </a:pPr>
            <a:endParaRPr lang="it-IT" sz="10800" dirty="0">
              <a:latin typeface="Tw Cen MT (Corpo)"/>
              <a:cs typeface="Times New Roman" panose="02020603050405020304" pitchFamily="18" charset="0"/>
            </a:endParaRPr>
          </a:p>
          <a:p>
            <a:pPr algn="just">
              <a:lnSpc>
                <a:spcPct val="100000"/>
              </a:lnSpc>
              <a:spcBef>
                <a:spcPts val="0"/>
              </a:spcBef>
            </a:pPr>
            <a:r>
              <a:rPr lang="it-IT" sz="10800" dirty="0">
                <a:latin typeface="Tw Cen MT (Corpo)"/>
                <a:cs typeface="Times New Roman" panose="02020603050405020304" pitchFamily="18" charset="0"/>
              </a:rPr>
              <a:t>Una quota crescente di occupati </a:t>
            </a:r>
            <a:r>
              <a:rPr lang="it-IT" sz="10800" b="1" dirty="0">
                <a:latin typeface="Tw Cen MT (Corpo)"/>
                <a:cs typeface="Times New Roman" panose="02020603050405020304" pitchFamily="18" charset="0"/>
              </a:rPr>
              <a:t>vive in condizioni di povertà</a:t>
            </a:r>
            <a:r>
              <a:rPr lang="it-IT" sz="10800" dirty="0">
                <a:latin typeface="Tw Cen MT (Corpo)"/>
                <a:cs typeface="Times New Roman" panose="02020603050405020304" pitchFamily="18" charset="0"/>
              </a:rPr>
              <a:t>: circa il 10% dei dipendenti stabili di età compresa tra 25 e 59 anni si trovava, tra il 2009 e il 2019, in una condizione di povertà lavorativa. Nello stesso periodo, per la stessa classe di età, la quota di lavoratori poveri sui dipendenti con contratti a tempo determinato è passata dal 25% al 28%. La precarietà dei contratti di lavoro aggrava le condizioni di “lavoro povero”</a:t>
            </a:r>
          </a:p>
          <a:p>
            <a:endParaRPr lang="it-IT" dirty="0"/>
          </a:p>
        </p:txBody>
      </p:sp>
    </p:spTree>
    <p:extLst>
      <p:ext uri="{BB962C8B-B14F-4D97-AF65-F5344CB8AC3E}">
        <p14:creationId xmlns:p14="http://schemas.microsoft.com/office/powerpoint/2010/main" val="464671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FC119D-DEF0-8198-184D-73635F1F1E36}"/>
            </a:ext>
          </a:extLst>
        </p:cNvPr>
        <p:cNvGrpSpPr/>
        <p:nvPr/>
      </p:nvGrpSpPr>
      <p:grpSpPr>
        <a:xfrm>
          <a:off x="0" y="0"/>
          <a:ext cx="0" cy="0"/>
          <a:chOff x="0" y="0"/>
          <a:chExt cx="0" cy="0"/>
        </a:xfrm>
      </p:grpSpPr>
      <p:pic>
        <p:nvPicPr>
          <p:cNvPr id="9" name="Immagine 8">
            <a:extLst>
              <a:ext uri="{FF2B5EF4-FFF2-40B4-BE49-F238E27FC236}">
                <a16:creationId xmlns:a16="http://schemas.microsoft.com/office/drawing/2014/main" id="{C65ED314-99CD-AD9C-8BAC-29F11EAF7C43}"/>
              </a:ext>
            </a:extLst>
          </p:cNvPr>
          <p:cNvPicPr>
            <a:picLocks noChangeAspect="1"/>
          </p:cNvPicPr>
          <p:nvPr/>
        </p:nvPicPr>
        <p:blipFill>
          <a:blip r:embed="rId3"/>
          <a:srcRect/>
          <a:stretch/>
        </p:blipFill>
        <p:spPr>
          <a:xfrm>
            <a:off x="15832" y="0"/>
            <a:ext cx="12192000" cy="6857999"/>
          </a:xfrm>
          <a:prstGeom prst="rect">
            <a:avLst/>
          </a:prstGeom>
        </p:spPr>
      </p:pic>
      <p:sp>
        <p:nvSpPr>
          <p:cNvPr id="13" name="Segnaposto contenuto 12">
            <a:extLst>
              <a:ext uri="{FF2B5EF4-FFF2-40B4-BE49-F238E27FC236}">
                <a16:creationId xmlns:a16="http://schemas.microsoft.com/office/drawing/2014/main" id="{CF3BD1B3-12AC-BC90-4C79-9F1629E92B65}"/>
              </a:ext>
            </a:extLst>
          </p:cNvPr>
          <p:cNvSpPr>
            <a:spLocks noGrp="1"/>
          </p:cNvSpPr>
          <p:nvPr>
            <p:ph sz="quarter" idx="13"/>
          </p:nvPr>
        </p:nvSpPr>
        <p:spPr>
          <a:xfrm>
            <a:off x="626276" y="963842"/>
            <a:ext cx="10654300" cy="5286747"/>
          </a:xfrm>
        </p:spPr>
        <p:txBody>
          <a:bodyPr rtlCol="0">
            <a:noAutofit/>
          </a:bodyPr>
          <a:lstStyle/>
          <a:p>
            <a:pPr algn="just"/>
            <a:r>
              <a:rPr lang="it-IT" sz="3600" dirty="0">
                <a:latin typeface="Tw Cen MT (Corpo)"/>
                <a:cs typeface="Times New Roman" panose="02020603050405020304" pitchFamily="18" charset="0"/>
              </a:rPr>
              <a:t>I provvedimenti principali riguardavano l’introduzione di una nuova forma di contratto unico a tempo indeterminato a tutele crescenti in base all'anzianità di servizio (valido per le nuove assunzioni), la liberalizzazione dei contratti a termine, l’ampliamento delle possibilità di lavoro accessorio. </a:t>
            </a:r>
          </a:p>
        </p:txBody>
      </p:sp>
      <p:sp>
        <p:nvSpPr>
          <p:cNvPr id="2" name="Segnaposto testo 1">
            <a:extLst>
              <a:ext uri="{FF2B5EF4-FFF2-40B4-BE49-F238E27FC236}">
                <a16:creationId xmlns:a16="http://schemas.microsoft.com/office/drawing/2014/main" id="{D49BC3CC-8853-0665-E365-105642D82D7E}"/>
              </a:ext>
            </a:extLst>
          </p:cNvPr>
          <p:cNvSpPr>
            <a:spLocks noGrp="1"/>
          </p:cNvSpPr>
          <p:nvPr>
            <p:ph type="body" sz="quarter" idx="16"/>
          </p:nvPr>
        </p:nvSpPr>
        <p:spPr>
          <a:xfrm>
            <a:off x="1370499" y="0"/>
            <a:ext cx="10837333" cy="455672"/>
          </a:xfrm>
          <a:solidFill>
            <a:srgbClr val="EEEEEE"/>
          </a:solidFill>
        </p:spPr>
        <p:txBody>
          <a:bodyPr rtlCol="0"/>
          <a:lstStyle/>
          <a:p>
            <a:pPr rtl="0"/>
            <a:endParaRPr lang="it-IT" dirty="0"/>
          </a:p>
        </p:txBody>
      </p:sp>
      <p:sp>
        <p:nvSpPr>
          <p:cNvPr id="3" name="Segnaposto numero diapositiva 2">
            <a:extLst>
              <a:ext uri="{FF2B5EF4-FFF2-40B4-BE49-F238E27FC236}">
                <a16:creationId xmlns:a16="http://schemas.microsoft.com/office/drawing/2014/main" id="{22366D0A-640D-3F7E-4BAB-C295B308402F}"/>
              </a:ext>
            </a:extLst>
          </p:cNvPr>
          <p:cNvSpPr>
            <a:spLocks noGrp="1"/>
          </p:cNvSpPr>
          <p:nvPr>
            <p:ph type="sldNum" sz="quarter" idx="4"/>
          </p:nvPr>
        </p:nvSpPr>
        <p:spPr/>
        <p:txBody>
          <a:bodyPr rtlCol="0"/>
          <a:lstStyle/>
          <a:p>
            <a:pPr rtl="0"/>
            <a:r>
              <a:rPr lang="it-IT" dirty="0"/>
              <a:t>2</a:t>
            </a:r>
          </a:p>
        </p:txBody>
      </p:sp>
      <p:sp>
        <p:nvSpPr>
          <p:cNvPr id="18" name="Segnaposto testo 119">
            <a:extLst>
              <a:ext uri="{FF2B5EF4-FFF2-40B4-BE49-F238E27FC236}">
                <a16:creationId xmlns:a16="http://schemas.microsoft.com/office/drawing/2014/main" id="{3C3CBDBE-1E61-B374-F918-801C53AF345A}"/>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rgbClr val="C00000"/>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rtl="0"/>
            <a:endParaRPr lang="it-IT"/>
          </a:p>
        </p:txBody>
      </p:sp>
      <p:pic>
        <p:nvPicPr>
          <p:cNvPr id="10" name="Segnaposto immagine 5">
            <a:extLst>
              <a:ext uri="{FF2B5EF4-FFF2-40B4-BE49-F238E27FC236}">
                <a16:creationId xmlns:a16="http://schemas.microsoft.com/office/drawing/2014/main" id="{A866D1FB-75DA-FF00-1E0B-4CD6DB06F143}"/>
              </a:ext>
              <a:ext uri="{C183D7F6-B498-43B3-948B-1728B52AA6E4}">
                <adec:decorative xmlns:adec="http://schemas.microsoft.com/office/drawing/2017/decorative" val="1"/>
              </a:ext>
            </a:extLst>
          </p:cNvPr>
          <p:cNvPicPr>
            <a:picLocks noGrp="1" noChangeAspect="1"/>
          </p:cNvPicPr>
          <p:nvPr>
            <p:ph type="pic" sz="quarter" idx="15"/>
          </p:nvPr>
        </p:nvPicPr>
        <p:blipFill>
          <a:blip r:embed="rId4">
            <a:alphaModFix amt="20000"/>
          </a:blip>
          <a:srcRect t="45103" b="45103"/>
          <a:stretch/>
        </p:blipFill>
        <p:spPr>
          <a:xfrm>
            <a:off x="0" y="0"/>
            <a:ext cx="8832304" cy="544922"/>
          </a:xfrm>
          <a:solidFill>
            <a:srgbClr val="FF0000"/>
          </a:solidFill>
        </p:spPr>
      </p:pic>
      <p:pic>
        <p:nvPicPr>
          <p:cNvPr id="5" name="Immagine 4" descr="Immagine che contiene testo, Carattere, Elementi grafici, schermata&#10;&#10;Descrizione generata automaticamente">
            <a:extLst>
              <a:ext uri="{FF2B5EF4-FFF2-40B4-BE49-F238E27FC236}">
                <a16:creationId xmlns:a16="http://schemas.microsoft.com/office/drawing/2014/main" id="{FC27FA3D-9A69-2E87-8753-5D1248489771}"/>
              </a:ext>
            </a:extLst>
          </p:cNvPr>
          <p:cNvPicPr>
            <a:picLocks noChangeAspect="1"/>
          </p:cNvPicPr>
          <p:nvPr/>
        </p:nvPicPr>
        <p:blipFill>
          <a:blip r:embed="rId5"/>
          <a:stretch>
            <a:fillRect/>
          </a:stretch>
        </p:blipFill>
        <p:spPr>
          <a:xfrm>
            <a:off x="10915312" y="5975115"/>
            <a:ext cx="1042492" cy="737292"/>
          </a:xfrm>
          <a:prstGeom prst="rect">
            <a:avLst/>
          </a:prstGeom>
        </p:spPr>
      </p:pic>
      <p:sp>
        <p:nvSpPr>
          <p:cNvPr id="12" name="Titolo 11">
            <a:extLst>
              <a:ext uri="{FF2B5EF4-FFF2-40B4-BE49-F238E27FC236}">
                <a16:creationId xmlns:a16="http://schemas.microsoft.com/office/drawing/2014/main" id="{006FB67C-0FFB-C921-9D24-CA459DEF67CD}"/>
              </a:ext>
            </a:extLst>
          </p:cNvPr>
          <p:cNvSpPr>
            <a:spLocks noGrp="1"/>
          </p:cNvSpPr>
          <p:nvPr>
            <p:ph type="title"/>
          </p:nvPr>
        </p:nvSpPr>
        <p:spPr>
          <a:xfrm>
            <a:off x="263352" y="-33033"/>
            <a:ext cx="8352928" cy="305769"/>
          </a:xfrm>
        </p:spPr>
        <p:txBody>
          <a:bodyPr rtlCol="0">
            <a:noAutofit/>
          </a:bodyPr>
          <a:lstStyle/>
          <a:p>
            <a:r>
              <a:rPr lang="it-IT" sz="3200" b="1" kern="100" dirty="0">
                <a:solidFill>
                  <a:schemeClr val="bg1"/>
                </a:solidFill>
                <a:ea typeface="Arial Unicode MS" panose="020B0604020202020204" pitchFamily="34" charset="-128"/>
                <a:cs typeface="Lucida Sans" panose="020B0602040502020204" pitchFamily="34" charset="0"/>
              </a:rPr>
              <a:t>Il Jobs Act: i provvedimenti principali </a:t>
            </a:r>
          </a:p>
        </p:txBody>
      </p:sp>
    </p:spTree>
    <p:extLst>
      <p:ext uri="{BB962C8B-B14F-4D97-AF65-F5344CB8AC3E}">
        <p14:creationId xmlns:p14="http://schemas.microsoft.com/office/powerpoint/2010/main" val="24728630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D87067-BE60-25E4-9C48-EC2D96FE7B7A}"/>
            </a:ext>
          </a:extLst>
        </p:cNvPr>
        <p:cNvGrpSpPr/>
        <p:nvPr/>
      </p:nvGrpSpPr>
      <p:grpSpPr>
        <a:xfrm>
          <a:off x="0" y="0"/>
          <a:ext cx="0" cy="0"/>
          <a:chOff x="0" y="0"/>
          <a:chExt cx="0" cy="0"/>
        </a:xfrm>
      </p:grpSpPr>
      <p:pic>
        <p:nvPicPr>
          <p:cNvPr id="9" name="Immagine 8" descr="Immagine che contiene bianco, schizzo, bianco e nero, design&#10;&#10;Descrizione generata automaticamente">
            <a:extLst>
              <a:ext uri="{FF2B5EF4-FFF2-40B4-BE49-F238E27FC236}">
                <a16:creationId xmlns:a16="http://schemas.microsoft.com/office/drawing/2014/main" id="{E0259897-97E7-041F-AD39-EF468B390D53}"/>
              </a:ext>
            </a:extLst>
          </p:cNvPr>
          <p:cNvPicPr>
            <a:picLocks noChangeAspect="1"/>
          </p:cNvPicPr>
          <p:nvPr/>
        </p:nvPicPr>
        <p:blipFill>
          <a:blip r:embed="rId3"/>
          <a:stretch>
            <a:fillRect/>
          </a:stretch>
        </p:blipFill>
        <p:spPr>
          <a:xfrm>
            <a:off x="15832" y="0"/>
            <a:ext cx="12192000" cy="6858000"/>
          </a:xfrm>
          <a:prstGeom prst="rect">
            <a:avLst/>
          </a:prstGeom>
        </p:spPr>
      </p:pic>
      <p:sp>
        <p:nvSpPr>
          <p:cNvPr id="2" name="Segnaposto testo 1">
            <a:extLst>
              <a:ext uri="{FF2B5EF4-FFF2-40B4-BE49-F238E27FC236}">
                <a16:creationId xmlns:a16="http://schemas.microsoft.com/office/drawing/2014/main" id="{D7D2EECE-BF1E-C5AA-CCC0-A6CA1BE745E7}"/>
              </a:ext>
            </a:extLst>
          </p:cNvPr>
          <p:cNvSpPr>
            <a:spLocks noGrp="1"/>
          </p:cNvSpPr>
          <p:nvPr>
            <p:ph type="body" sz="quarter" idx="16"/>
          </p:nvPr>
        </p:nvSpPr>
        <p:spPr>
          <a:xfrm>
            <a:off x="1370499" y="0"/>
            <a:ext cx="10837333" cy="455672"/>
          </a:xfrm>
          <a:solidFill>
            <a:srgbClr val="EEEEEE"/>
          </a:solidFill>
        </p:spPr>
        <p:txBody>
          <a:bodyPr rtlCol="0"/>
          <a:lstStyle/>
          <a:p>
            <a:pPr rtl="0"/>
            <a:endParaRPr lang="it-IT" dirty="0"/>
          </a:p>
        </p:txBody>
      </p:sp>
      <p:sp>
        <p:nvSpPr>
          <p:cNvPr id="3" name="Segnaposto numero diapositiva 2">
            <a:extLst>
              <a:ext uri="{FF2B5EF4-FFF2-40B4-BE49-F238E27FC236}">
                <a16:creationId xmlns:a16="http://schemas.microsoft.com/office/drawing/2014/main" id="{6A26A28F-34B4-3080-6C10-03E6CE8FE870}"/>
              </a:ext>
            </a:extLst>
          </p:cNvPr>
          <p:cNvSpPr>
            <a:spLocks noGrp="1"/>
          </p:cNvSpPr>
          <p:nvPr>
            <p:ph type="sldNum" sz="quarter" idx="4"/>
          </p:nvPr>
        </p:nvSpPr>
        <p:spPr/>
        <p:txBody>
          <a:bodyPr rtlCol="0"/>
          <a:lstStyle/>
          <a:p>
            <a:pPr rtl="0"/>
            <a:r>
              <a:rPr lang="it-IT" dirty="0"/>
              <a:t>34</a:t>
            </a:r>
          </a:p>
        </p:txBody>
      </p:sp>
      <p:sp>
        <p:nvSpPr>
          <p:cNvPr id="18" name="Segnaposto testo 119">
            <a:extLst>
              <a:ext uri="{FF2B5EF4-FFF2-40B4-BE49-F238E27FC236}">
                <a16:creationId xmlns:a16="http://schemas.microsoft.com/office/drawing/2014/main" id="{5A317A5B-B187-EDC3-B477-1633311A687B}"/>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rgbClr val="C00000"/>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rtl="0"/>
            <a:endParaRPr lang="it-IT"/>
          </a:p>
        </p:txBody>
      </p:sp>
      <p:pic>
        <p:nvPicPr>
          <p:cNvPr id="10" name="Segnaposto immagine 5">
            <a:extLst>
              <a:ext uri="{FF2B5EF4-FFF2-40B4-BE49-F238E27FC236}">
                <a16:creationId xmlns:a16="http://schemas.microsoft.com/office/drawing/2014/main" id="{59756C4A-FF0C-93C7-B5B8-0AB67B189CBA}"/>
              </a:ext>
              <a:ext uri="{C183D7F6-B498-43B3-948B-1728B52AA6E4}">
                <adec:decorative xmlns:adec="http://schemas.microsoft.com/office/drawing/2017/decorative" val="1"/>
              </a:ext>
            </a:extLst>
          </p:cNvPr>
          <p:cNvPicPr>
            <a:picLocks noGrp="1" noChangeAspect="1"/>
          </p:cNvPicPr>
          <p:nvPr>
            <p:ph type="pic" sz="quarter" idx="15"/>
          </p:nvPr>
        </p:nvPicPr>
        <p:blipFill>
          <a:blip r:embed="rId4">
            <a:alphaModFix amt="20000"/>
          </a:blip>
          <a:srcRect t="45103" b="45103"/>
          <a:stretch/>
        </p:blipFill>
        <p:spPr>
          <a:xfrm>
            <a:off x="0" y="-1"/>
            <a:ext cx="11700284" cy="556297"/>
          </a:xfrm>
          <a:solidFill>
            <a:srgbClr val="FF0000"/>
          </a:solidFill>
        </p:spPr>
      </p:pic>
      <p:pic>
        <p:nvPicPr>
          <p:cNvPr id="5" name="Immagine 4" descr="Immagine che contiene testo, Carattere, Elementi grafici, schermata&#10;&#10;Descrizione generata automaticamente">
            <a:extLst>
              <a:ext uri="{FF2B5EF4-FFF2-40B4-BE49-F238E27FC236}">
                <a16:creationId xmlns:a16="http://schemas.microsoft.com/office/drawing/2014/main" id="{C87D3CC5-95B4-3CF5-3088-E2239B1DF59F}"/>
              </a:ext>
            </a:extLst>
          </p:cNvPr>
          <p:cNvPicPr>
            <a:picLocks noChangeAspect="1"/>
          </p:cNvPicPr>
          <p:nvPr/>
        </p:nvPicPr>
        <p:blipFill>
          <a:blip r:embed="rId5"/>
          <a:stretch>
            <a:fillRect/>
          </a:stretch>
        </p:blipFill>
        <p:spPr>
          <a:xfrm>
            <a:off x="11221777" y="6069126"/>
            <a:ext cx="954391" cy="674984"/>
          </a:xfrm>
          <a:prstGeom prst="rect">
            <a:avLst/>
          </a:prstGeom>
        </p:spPr>
      </p:pic>
      <p:sp>
        <p:nvSpPr>
          <p:cNvPr id="19" name="Titolo 11">
            <a:extLst>
              <a:ext uri="{FF2B5EF4-FFF2-40B4-BE49-F238E27FC236}">
                <a16:creationId xmlns:a16="http://schemas.microsoft.com/office/drawing/2014/main" id="{C1BFE5BC-F979-C520-2455-2D73F0028788}"/>
              </a:ext>
            </a:extLst>
          </p:cNvPr>
          <p:cNvSpPr txBox="1">
            <a:spLocks/>
          </p:cNvSpPr>
          <p:nvPr/>
        </p:nvSpPr>
        <p:spPr>
          <a:xfrm>
            <a:off x="203784" y="29199"/>
            <a:ext cx="11004884" cy="571009"/>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4000" b="0" kern="1200" cap="all" spc="100" baseline="0">
                <a:solidFill>
                  <a:schemeClr val="tx1">
                    <a:lumMod val="95000"/>
                    <a:lumOff val="5000"/>
                  </a:schemeClr>
                </a:solidFill>
                <a:latin typeface="+mj-lt"/>
                <a:ea typeface="+mj-ea"/>
                <a:cs typeface="+mj-cs"/>
              </a:defRPr>
            </a:lvl1pPr>
          </a:lstStyle>
          <a:p>
            <a:pPr rtl="0">
              <a:defRPr sz="1400" b="0" i="0" u="none" strike="noStrike" kern="1200" spc="0" baseline="0">
                <a:solidFill>
                  <a:prstClr val="black">
                    <a:lumMod val="65000"/>
                    <a:lumOff val="35000"/>
                  </a:prstClr>
                </a:solidFill>
                <a:latin typeface="+mn-lt"/>
                <a:ea typeface="+mn-ea"/>
                <a:cs typeface="+mn-cs"/>
              </a:defRPr>
            </a:pPr>
            <a:r>
              <a:rPr lang="it-IT" sz="2400" b="1" dirty="0">
                <a:solidFill>
                  <a:schemeClr val="bg1"/>
                </a:solidFill>
              </a:rPr>
              <a:t>Salari medi di fatto annuali a prezzi costanti dal 1991 al 2023</a:t>
            </a:r>
          </a:p>
        </p:txBody>
      </p:sp>
      <p:graphicFrame>
        <p:nvGraphicFramePr>
          <p:cNvPr id="14" name="Grafico 13">
            <a:extLst>
              <a:ext uri="{FF2B5EF4-FFF2-40B4-BE49-F238E27FC236}">
                <a16:creationId xmlns:a16="http://schemas.microsoft.com/office/drawing/2014/main" id="{9C4304D2-17BE-8327-5FCB-575BCC9E2F10}"/>
              </a:ext>
            </a:extLst>
          </p:cNvPr>
          <p:cNvGraphicFramePr>
            <a:graphicFrameLocks/>
          </p:cNvGraphicFramePr>
          <p:nvPr/>
        </p:nvGraphicFramePr>
        <p:xfrm>
          <a:off x="1199457" y="640312"/>
          <a:ext cx="9577064" cy="5669008"/>
        </p:xfrm>
        <a:graphic>
          <a:graphicData uri="http://schemas.openxmlformats.org/drawingml/2006/chart">
            <c:chart xmlns:c="http://schemas.openxmlformats.org/drawingml/2006/chart" xmlns:r="http://schemas.openxmlformats.org/officeDocument/2006/relationships" r:id="rId6"/>
          </a:graphicData>
        </a:graphic>
      </p:graphicFrame>
      <p:sp>
        <p:nvSpPr>
          <p:cNvPr id="16" name="CasellaDiTesto 15">
            <a:extLst>
              <a:ext uri="{FF2B5EF4-FFF2-40B4-BE49-F238E27FC236}">
                <a16:creationId xmlns:a16="http://schemas.microsoft.com/office/drawing/2014/main" id="{135A2B1B-6F9C-1FE6-8924-FE55E0537EFB}"/>
              </a:ext>
            </a:extLst>
          </p:cNvPr>
          <p:cNvSpPr txBox="1"/>
          <p:nvPr/>
        </p:nvSpPr>
        <p:spPr>
          <a:xfrm>
            <a:off x="9432748" y="5917449"/>
            <a:ext cx="1512168" cy="338554"/>
          </a:xfrm>
          <a:prstGeom prst="rect">
            <a:avLst/>
          </a:prstGeom>
          <a:noFill/>
        </p:spPr>
        <p:txBody>
          <a:bodyPr wrap="square">
            <a:spAutoFit/>
          </a:bodyPr>
          <a:lstStyle/>
          <a:p>
            <a:r>
              <a:rPr lang="it-IT" sz="1600" b="1" dirty="0"/>
              <a:t>Fonte:</a:t>
            </a:r>
            <a:r>
              <a:rPr lang="it-IT" sz="1600" b="1" baseline="0" dirty="0"/>
              <a:t> OECD</a:t>
            </a:r>
            <a:endParaRPr lang="it-IT" sz="1600" dirty="0"/>
          </a:p>
        </p:txBody>
      </p:sp>
      <p:sp>
        <p:nvSpPr>
          <p:cNvPr id="17" name="CasellaDiTesto 1">
            <a:extLst>
              <a:ext uri="{FF2B5EF4-FFF2-40B4-BE49-F238E27FC236}">
                <a16:creationId xmlns:a16="http://schemas.microsoft.com/office/drawing/2014/main" id="{51B034E9-0EBB-C803-D74C-483900E12FD5}"/>
              </a:ext>
            </a:extLst>
          </p:cNvPr>
          <p:cNvSpPr txBox="1"/>
          <p:nvPr/>
        </p:nvSpPr>
        <p:spPr>
          <a:xfrm>
            <a:off x="1803598" y="4151999"/>
            <a:ext cx="957943" cy="31931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it-IT" sz="1100" b="1" dirty="0">
                <a:solidFill>
                  <a:srgbClr val="00B0F0"/>
                </a:solidFill>
              </a:rPr>
              <a:t>33302€</a:t>
            </a:r>
          </a:p>
        </p:txBody>
      </p:sp>
      <p:sp>
        <p:nvSpPr>
          <p:cNvPr id="20" name="CasellaDiTesto 1">
            <a:extLst>
              <a:ext uri="{FF2B5EF4-FFF2-40B4-BE49-F238E27FC236}">
                <a16:creationId xmlns:a16="http://schemas.microsoft.com/office/drawing/2014/main" id="{A3CE866B-757B-6846-34C6-95A04BCD888D}"/>
              </a:ext>
            </a:extLst>
          </p:cNvPr>
          <p:cNvSpPr txBox="1"/>
          <p:nvPr/>
        </p:nvSpPr>
        <p:spPr>
          <a:xfrm>
            <a:off x="1752974" y="3732061"/>
            <a:ext cx="957943" cy="31931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it-IT" sz="1100" b="1" dirty="0"/>
              <a:t>33596€</a:t>
            </a:r>
          </a:p>
        </p:txBody>
      </p:sp>
      <p:sp>
        <p:nvSpPr>
          <p:cNvPr id="25" name="CasellaDiTesto 1">
            <a:extLst>
              <a:ext uri="{FF2B5EF4-FFF2-40B4-BE49-F238E27FC236}">
                <a16:creationId xmlns:a16="http://schemas.microsoft.com/office/drawing/2014/main" id="{418FBD1E-65F6-D218-7D35-107D1A5C7088}"/>
              </a:ext>
            </a:extLst>
          </p:cNvPr>
          <p:cNvSpPr txBox="1"/>
          <p:nvPr/>
        </p:nvSpPr>
        <p:spPr>
          <a:xfrm>
            <a:off x="1803599" y="4830373"/>
            <a:ext cx="957943" cy="31931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it-IT" sz="1100" b="1" dirty="0">
                <a:solidFill>
                  <a:srgbClr val="00B050"/>
                </a:solidFill>
              </a:rPr>
              <a:t>29267€</a:t>
            </a:r>
          </a:p>
        </p:txBody>
      </p:sp>
      <p:sp>
        <p:nvSpPr>
          <p:cNvPr id="26" name="CasellaDiTesto 1">
            <a:extLst>
              <a:ext uri="{FF2B5EF4-FFF2-40B4-BE49-F238E27FC236}">
                <a16:creationId xmlns:a16="http://schemas.microsoft.com/office/drawing/2014/main" id="{BD26610F-BCE7-5FF8-D896-6DDB8866CE99}"/>
              </a:ext>
            </a:extLst>
          </p:cNvPr>
          <p:cNvSpPr txBox="1"/>
          <p:nvPr/>
        </p:nvSpPr>
        <p:spPr>
          <a:xfrm>
            <a:off x="9890585" y="2530664"/>
            <a:ext cx="957943" cy="31931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it-IT" sz="1100" b="1" dirty="0">
                <a:solidFill>
                  <a:srgbClr val="00B0F0"/>
                </a:solidFill>
              </a:rPr>
              <a:t>43592€</a:t>
            </a:r>
          </a:p>
        </p:txBody>
      </p:sp>
      <p:sp>
        <p:nvSpPr>
          <p:cNvPr id="27" name="CasellaDiTesto 1">
            <a:extLst>
              <a:ext uri="{FF2B5EF4-FFF2-40B4-BE49-F238E27FC236}">
                <a16:creationId xmlns:a16="http://schemas.microsoft.com/office/drawing/2014/main" id="{41434DE1-A8E7-5763-9088-EB046828C5D2}"/>
              </a:ext>
            </a:extLst>
          </p:cNvPr>
          <p:cNvSpPr txBox="1"/>
          <p:nvPr/>
        </p:nvSpPr>
        <p:spPr>
          <a:xfrm>
            <a:off x="10041206" y="3772645"/>
            <a:ext cx="957943" cy="31931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it-IT" sz="1100" b="1" dirty="0"/>
              <a:t>32450€</a:t>
            </a:r>
          </a:p>
        </p:txBody>
      </p:sp>
      <p:sp>
        <p:nvSpPr>
          <p:cNvPr id="28" name="CasellaDiTesto 1">
            <a:extLst>
              <a:ext uri="{FF2B5EF4-FFF2-40B4-BE49-F238E27FC236}">
                <a16:creationId xmlns:a16="http://schemas.microsoft.com/office/drawing/2014/main" id="{B13A6292-83E1-DF16-F179-F65CD3F1A0F9}"/>
              </a:ext>
            </a:extLst>
          </p:cNvPr>
          <p:cNvSpPr txBox="1"/>
          <p:nvPr/>
        </p:nvSpPr>
        <p:spPr>
          <a:xfrm>
            <a:off x="10010971" y="4400471"/>
            <a:ext cx="957943" cy="31931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it-IT" sz="1100" b="1" dirty="0">
                <a:solidFill>
                  <a:srgbClr val="00B050"/>
                </a:solidFill>
              </a:rPr>
              <a:t>31945€</a:t>
            </a:r>
          </a:p>
        </p:txBody>
      </p:sp>
      <p:sp>
        <p:nvSpPr>
          <p:cNvPr id="35" name="CasellaDiTesto 1">
            <a:extLst>
              <a:ext uri="{FF2B5EF4-FFF2-40B4-BE49-F238E27FC236}">
                <a16:creationId xmlns:a16="http://schemas.microsoft.com/office/drawing/2014/main" id="{17577F6D-5430-C76C-B524-5B9540C16A76}"/>
              </a:ext>
            </a:extLst>
          </p:cNvPr>
          <p:cNvSpPr txBox="1"/>
          <p:nvPr/>
        </p:nvSpPr>
        <p:spPr>
          <a:xfrm>
            <a:off x="1834456" y="3432273"/>
            <a:ext cx="1017167" cy="31930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it-IT" sz="1100" b="1" dirty="0">
                <a:solidFill>
                  <a:srgbClr val="FF0000"/>
                </a:solidFill>
              </a:rPr>
              <a:t>37044€</a:t>
            </a:r>
          </a:p>
        </p:txBody>
      </p:sp>
    </p:spTree>
    <p:extLst>
      <p:ext uri="{BB962C8B-B14F-4D97-AF65-F5344CB8AC3E}">
        <p14:creationId xmlns:p14="http://schemas.microsoft.com/office/powerpoint/2010/main" val="36386058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a:extLst>
            <a:ext uri="{FF2B5EF4-FFF2-40B4-BE49-F238E27FC236}">
              <a16:creationId xmlns:a16="http://schemas.microsoft.com/office/drawing/2014/main" id="{4E162E00-7EA4-1DF1-6D34-B944A57E265B}"/>
            </a:ext>
          </a:extLst>
        </p:cNvPr>
        <p:cNvGrpSpPr/>
        <p:nvPr/>
      </p:nvGrpSpPr>
      <p:grpSpPr>
        <a:xfrm>
          <a:off x="0" y="0"/>
          <a:ext cx="0" cy="0"/>
          <a:chOff x="0" y="0"/>
          <a:chExt cx="0" cy="0"/>
        </a:xfrm>
      </p:grpSpPr>
      <p:pic>
        <p:nvPicPr>
          <p:cNvPr id="9" name="Immagine 8" descr="Immagine che contiene bianco, schizzo, bianco e nero, design&#10;&#10;Descrizione generata automaticamente">
            <a:extLst>
              <a:ext uri="{FF2B5EF4-FFF2-40B4-BE49-F238E27FC236}">
                <a16:creationId xmlns:a16="http://schemas.microsoft.com/office/drawing/2014/main" id="{C9BC1807-9D13-CE05-1F54-977BBCB82857}"/>
              </a:ext>
            </a:extLst>
          </p:cNvPr>
          <p:cNvPicPr>
            <a:picLocks noChangeAspect="1"/>
          </p:cNvPicPr>
          <p:nvPr/>
        </p:nvPicPr>
        <p:blipFill>
          <a:blip r:embed="rId4"/>
          <a:stretch>
            <a:fillRect/>
          </a:stretch>
        </p:blipFill>
        <p:spPr>
          <a:xfrm>
            <a:off x="15832" y="0"/>
            <a:ext cx="12192000" cy="6858000"/>
          </a:xfrm>
          <a:prstGeom prst="rect">
            <a:avLst/>
          </a:prstGeom>
        </p:spPr>
      </p:pic>
      <p:sp>
        <p:nvSpPr>
          <p:cNvPr id="8" name="Segnaposto immagine 7">
            <a:extLst>
              <a:ext uri="{FF2B5EF4-FFF2-40B4-BE49-F238E27FC236}">
                <a16:creationId xmlns:a16="http://schemas.microsoft.com/office/drawing/2014/main" id="{F42C0A23-A701-D423-E115-C8DD76C688D5}"/>
              </a:ext>
            </a:extLst>
          </p:cNvPr>
          <p:cNvSpPr>
            <a:spLocks noGrp="1"/>
          </p:cNvSpPr>
          <p:nvPr>
            <p:ph type="pic" sz="quarter" idx="15"/>
          </p:nvPr>
        </p:nvSpPr>
        <p:spPr/>
        <p:txBody>
          <a:bodyPr/>
          <a:lstStyle/>
          <a:p>
            <a:endParaRPr lang="it-IT"/>
          </a:p>
        </p:txBody>
      </p:sp>
      <p:sp>
        <p:nvSpPr>
          <p:cNvPr id="2" name="Segnaposto testo 1">
            <a:extLst>
              <a:ext uri="{FF2B5EF4-FFF2-40B4-BE49-F238E27FC236}">
                <a16:creationId xmlns:a16="http://schemas.microsoft.com/office/drawing/2014/main" id="{3F5F17EE-BE1F-9FF1-557D-A3867BF08E4C}"/>
              </a:ext>
            </a:extLst>
          </p:cNvPr>
          <p:cNvSpPr>
            <a:spLocks noGrp="1"/>
          </p:cNvSpPr>
          <p:nvPr>
            <p:ph type="body" sz="quarter" idx="16"/>
          </p:nvPr>
        </p:nvSpPr>
        <p:spPr>
          <a:xfrm>
            <a:off x="1370499" y="0"/>
            <a:ext cx="10837333" cy="455672"/>
          </a:xfrm>
          <a:solidFill>
            <a:srgbClr val="EEEEEE"/>
          </a:solidFill>
        </p:spPr>
        <p:txBody>
          <a:bodyPr rtlCol="0"/>
          <a:lstStyle/>
          <a:p>
            <a:pPr rtl="0"/>
            <a:endParaRPr lang="it-IT" dirty="0"/>
          </a:p>
        </p:txBody>
      </p:sp>
      <p:sp>
        <p:nvSpPr>
          <p:cNvPr id="3" name="Segnaposto numero diapositiva 2">
            <a:extLst>
              <a:ext uri="{FF2B5EF4-FFF2-40B4-BE49-F238E27FC236}">
                <a16:creationId xmlns:a16="http://schemas.microsoft.com/office/drawing/2014/main" id="{A912F67B-87B8-FFC1-2AE3-86ED640A7CB6}"/>
              </a:ext>
            </a:extLst>
          </p:cNvPr>
          <p:cNvSpPr>
            <a:spLocks noGrp="1"/>
          </p:cNvSpPr>
          <p:nvPr>
            <p:ph type="sldNum" sz="quarter" idx="4"/>
          </p:nvPr>
        </p:nvSpPr>
        <p:spPr/>
        <p:txBody>
          <a:bodyPr rtlCol="0"/>
          <a:lstStyle/>
          <a:p>
            <a:pPr rtl="0"/>
            <a:r>
              <a:rPr lang="it-IT" dirty="0"/>
              <a:t>35</a:t>
            </a:r>
          </a:p>
        </p:txBody>
      </p:sp>
      <p:sp>
        <p:nvSpPr>
          <p:cNvPr id="18" name="Segnaposto testo 119">
            <a:extLst>
              <a:ext uri="{FF2B5EF4-FFF2-40B4-BE49-F238E27FC236}">
                <a16:creationId xmlns:a16="http://schemas.microsoft.com/office/drawing/2014/main" id="{50B96838-6664-1934-A009-BDA74CC62DBC}"/>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rgbClr val="C00000"/>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rtl="0"/>
            <a:endParaRPr lang="it-IT"/>
          </a:p>
        </p:txBody>
      </p:sp>
      <p:pic>
        <p:nvPicPr>
          <p:cNvPr id="5" name="Immagine 4" descr="Immagine che contiene testo, Carattere, Elementi grafici, schermata&#10;&#10;Descrizione generata automaticamente">
            <a:extLst>
              <a:ext uri="{FF2B5EF4-FFF2-40B4-BE49-F238E27FC236}">
                <a16:creationId xmlns:a16="http://schemas.microsoft.com/office/drawing/2014/main" id="{DEA0ED04-A526-9F16-972C-7B8D8523B6FA}"/>
              </a:ext>
            </a:extLst>
          </p:cNvPr>
          <p:cNvPicPr>
            <a:picLocks noChangeAspect="1"/>
          </p:cNvPicPr>
          <p:nvPr/>
        </p:nvPicPr>
        <p:blipFill>
          <a:blip r:embed="rId5"/>
          <a:stretch>
            <a:fillRect/>
          </a:stretch>
        </p:blipFill>
        <p:spPr>
          <a:xfrm>
            <a:off x="11221777" y="6069126"/>
            <a:ext cx="954391" cy="674984"/>
          </a:xfrm>
          <a:prstGeom prst="rect">
            <a:avLst/>
          </a:prstGeom>
        </p:spPr>
      </p:pic>
      <p:pic>
        <p:nvPicPr>
          <p:cNvPr id="11" name="Segnaposto immagine 5">
            <a:extLst>
              <a:ext uri="{FF2B5EF4-FFF2-40B4-BE49-F238E27FC236}">
                <a16:creationId xmlns:a16="http://schemas.microsoft.com/office/drawing/2014/main" id="{A0AAF124-A2F7-58C6-001E-70949F301061}"/>
              </a:ext>
              <a:ext uri="{C183D7F6-B498-43B3-948B-1728B52AA6E4}">
                <adec:decorative xmlns:adec="http://schemas.microsoft.com/office/drawing/2017/decorative" val="1"/>
              </a:ext>
            </a:extLst>
          </p:cNvPr>
          <p:cNvPicPr>
            <a:picLocks noChangeAspect="1"/>
          </p:cNvPicPr>
          <p:nvPr/>
        </p:nvPicPr>
        <p:blipFill>
          <a:blip r:embed="rId6">
            <a:alphaModFix amt="20000"/>
          </a:blip>
          <a:srcRect t="45103" b="45103"/>
          <a:stretch/>
        </p:blipFill>
        <p:spPr>
          <a:xfrm>
            <a:off x="0" y="0"/>
            <a:ext cx="12176168" cy="544922"/>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rgbClr val="FF0000"/>
          </a:solidFill>
          <a:effectLst>
            <a:outerShdw blurRad="50800" dist="38100" dir="5400000" algn="t" rotWithShape="0">
              <a:prstClr val="black">
                <a:alpha val="40000"/>
              </a:prstClr>
            </a:outerShdw>
          </a:effectLst>
        </p:spPr>
      </p:pic>
      <p:sp>
        <p:nvSpPr>
          <p:cNvPr id="12" name="Titolo 11">
            <a:extLst>
              <a:ext uri="{FF2B5EF4-FFF2-40B4-BE49-F238E27FC236}">
                <a16:creationId xmlns:a16="http://schemas.microsoft.com/office/drawing/2014/main" id="{9B841EB9-E88F-1367-C22B-90BD0B639988}"/>
              </a:ext>
            </a:extLst>
          </p:cNvPr>
          <p:cNvSpPr txBox="1">
            <a:spLocks/>
          </p:cNvSpPr>
          <p:nvPr/>
        </p:nvSpPr>
        <p:spPr>
          <a:xfrm>
            <a:off x="263352" y="-21518"/>
            <a:ext cx="11593288" cy="707886"/>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4000" b="0" kern="1200" cap="all" spc="100" baseline="0">
                <a:solidFill>
                  <a:schemeClr val="tx1">
                    <a:lumMod val="95000"/>
                    <a:lumOff val="5000"/>
                  </a:schemeClr>
                </a:solidFill>
                <a:latin typeface="+mj-lt"/>
                <a:ea typeface="+mj-ea"/>
                <a:cs typeface="+mj-cs"/>
              </a:defRPr>
            </a:lvl1pPr>
          </a:lstStyle>
          <a:p>
            <a:r>
              <a:rPr lang="it-IT" sz="3200" b="1" dirty="0">
                <a:solidFill>
                  <a:schemeClr val="bg1"/>
                </a:solidFill>
              </a:rPr>
              <a:t>Indice dei salari reali medi (base 2008=100)</a:t>
            </a:r>
          </a:p>
        </p:txBody>
      </p:sp>
      <p:pic>
        <p:nvPicPr>
          <p:cNvPr id="4" name="Immagine 3">
            <a:extLst>
              <a:ext uri="{FF2B5EF4-FFF2-40B4-BE49-F238E27FC236}">
                <a16:creationId xmlns:a16="http://schemas.microsoft.com/office/drawing/2014/main" id="{2D7CCFEA-C5D7-933C-5B50-C8385C65F898}"/>
              </a:ext>
            </a:extLst>
          </p:cNvPr>
          <p:cNvPicPr>
            <a:picLocks noChangeAspect="1"/>
          </p:cNvPicPr>
          <p:nvPr/>
        </p:nvPicPr>
        <p:blipFill>
          <a:blip r:embed="rId7"/>
          <a:stretch>
            <a:fillRect/>
          </a:stretch>
        </p:blipFill>
        <p:spPr>
          <a:xfrm>
            <a:off x="2041732" y="1145198"/>
            <a:ext cx="8036528" cy="4735812"/>
          </a:xfrm>
          <a:prstGeom prst="rect">
            <a:avLst/>
          </a:prstGeom>
        </p:spPr>
      </p:pic>
      <p:sp>
        <p:nvSpPr>
          <p:cNvPr id="7" name="CasellaDiTesto 6">
            <a:extLst>
              <a:ext uri="{FF2B5EF4-FFF2-40B4-BE49-F238E27FC236}">
                <a16:creationId xmlns:a16="http://schemas.microsoft.com/office/drawing/2014/main" id="{361C8DB9-9FCE-A060-A28D-B9886DF4DBF4}"/>
              </a:ext>
            </a:extLst>
          </p:cNvPr>
          <p:cNvSpPr txBox="1"/>
          <p:nvPr/>
        </p:nvSpPr>
        <p:spPr>
          <a:xfrm>
            <a:off x="7032104" y="5986219"/>
            <a:ext cx="3513459" cy="338554"/>
          </a:xfrm>
          <a:prstGeom prst="rect">
            <a:avLst/>
          </a:prstGeom>
          <a:noFill/>
        </p:spPr>
        <p:txBody>
          <a:bodyPr wrap="square">
            <a:spAutoFit/>
          </a:bodyPr>
          <a:lstStyle/>
          <a:p>
            <a:r>
              <a:rPr lang="it-IT" sz="1600" b="1" dirty="0"/>
              <a:t>Fonte:</a:t>
            </a:r>
            <a:r>
              <a:rPr lang="it-IT" sz="1600" b="1" baseline="0" dirty="0"/>
              <a:t> Elaborazione FDV su dati ILO</a:t>
            </a:r>
            <a:endParaRPr lang="it-IT" sz="1600" dirty="0"/>
          </a:p>
        </p:txBody>
      </p:sp>
    </p:spTree>
    <p:extLst>
      <p:ext uri="{BB962C8B-B14F-4D97-AF65-F5344CB8AC3E}">
        <p14:creationId xmlns:p14="http://schemas.microsoft.com/office/powerpoint/2010/main" val="210383900"/>
      </p:ext>
    </p:extLst>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B4AA55-5A55-1B54-28D9-0FEFD946884D}"/>
            </a:ext>
          </a:extLst>
        </p:cNvPr>
        <p:cNvGrpSpPr/>
        <p:nvPr/>
      </p:nvGrpSpPr>
      <p:grpSpPr>
        <a:xfrm>
          <a:off x="0" y="0"/>
          <a:ext cx="0" cy="0"/>
          <a:chOff x="0" y="0"/>
          <a:chExt cx="0" cy="0"/>
        </a:xfrm>
      </p:grpSpPr>
      <p:pic>
        <p:nvPicPr>
          <p:cNvPr id="9" name="Immagine 8" descr="Immagine che contiene bianco, schizzo, bianco e nero, design&#10;&#10;Descrizione generata automaticamente">
            <a:extLst>
              <a:ext uri="{FF2B5EF4-FFF2-40B4-BE49-F238E27FC236}">
                <a16:creationId xmlns:a16="http://schemas.microsoft.com/office/drawing/2014/main" id="{58C9BFD7-FE78-8D81-7192-62BDF92D3D72}"/>
              </a:ext>
            </a:extLst>
          </p:cNvPr>
          <p:cNvPicPr>
            <a:picLocks noChangeAspect="1"/>
          </p:cNvPicPr>
          <p:nvPr/>
        </p:nvPicPr>
        <p:blipFill>
          <a:blip r:embed="rId3"/>
          <a:stretch>
            <a:fillRect/>
          </a:stretch>
        </p:blipFill>
        <p:spPr>
          <a:xfrm>
            <a:off x="-27817" y="-21425"/>
            <a:ext cx="12192000" cy="6858000"/>
          </a:xfrm>
          <a:prstGeom prst="rect">
            <a:avLst/>
          </a:prstGeom>
        </p:spPr>
      </p:pic>
      <p:sp>
        <p:nvSpPr>
          <p:cNvPr id="2" name="Segnaposto testo 1">
            <a:extLst>
              <a:ext uri="{FF2B5EF4-FFF2-40B4-BE49-F238E27FC236}">
                <a16:creationId xmlns:a16="http://schemas.microsoft.com/office/drawing/2014/main" id="{D967247A-CA62-1C4C-7C52-F39C67CCDDF8}"/>
              </a:ext>
            </a:extLst>
          </p:cNvPr>
          <p:cNvSpPr>
            <a:spLocks noGrp="1"/>
          </p:cNvSpPr>
          <p:nvPr>
            <p:ph type="body" sz="quarter" idx="16"/>
          </p:nvPr>
        </p:nvSpPr>
        <p:spPr>
          <a:xfrm>
            <a:off x="1370499" y="0"/>
            <a:ext cx="10837333" cy="455672"/>
          </a:xfrm>
          <a:solidFill>
            <a:srgbClr val="EEEEEE"/>
          </a:solidFill>
        </p:spPr>
        <p:txBody>
          <a:bodyPr rtlCol="0"/>
          <a:lstStyle/>
          <a:p>
            <a:pPr rtl="0"/>
            <a:endParaRPr lang="it-IT" dirty="0"/>
          </a:p>
        </p:txBody>
      </p:sp>
      <p:sp>
        <p:nvSpPr>
          <p:cNvPr id="3" name="Segnaposto numero diapositiva 2">
            <a:extLst>
              <a:ext uri="{FF2B5EF4-FFF2-40B4-BE49-F238E27FC236}">
                <a16:creationId xmlns:a16="http://schemas.microsoft.com/office/drawing/2014/main" id="{7D18C3B9-26F7-E827-1AE6-B3C08F34DBA4}"/>
              </a:ext>
            </a:extLst>
          </p:cNvPr>
          <p:cNvSpPr>
            <a:spLocks noGrp="1"/>
          </p:cNvSpPr>
          <p:nvPr>
            <p:ph type="sldNum" sz="quarter" idx="4"/>
          </p:nvPr>
        </p:nvSpPr>
        <p:spPr/>
        <p:txBody>
          <a:bodyPr rtlCol="0"/>
          <a:lstStyle/>
          <a:p>
            <a:pPr rtl="0"/>
            <a:r>
              <a:rPr lang="it-IT" dirty="0"/>
              <a:t>36</a:t>
            </a:r>
          </a:p>
        </p:txBody>
      </p:sp>
      <p:sp>
        <p:nvSpPr>
          <p:cNvPr id="18" name="Segnaposto testo 119">
            <a:extLst>
              <a:ext uri="{FF2B5EF4-FFF2-40B4-BE49-F238E27FC236}">
                <a16:creationId xmlns:a16="http://schemas.microsoft.com/office/drawing/2014/main" id="{FD5F08A5-DAF6-6E4D-8804-E5028410D943}"/>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rgbClr val="C00000"/>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rtl="0"/>
            <a:endParaRPr lang="it-IT"/>
          </a:p>
        </p:txBody>
      </p:sp>
      <p:pic>
        <p:nvPicPr>
          <p:cNvPr id="10" name="Segnaposto immagine 5">
            <a:extLst>
              <a:ext uri="{FF2B5EF4-FFF2-40B4-BE49-F238E27FC236}">
                <a16:creationId xmlns:a16="http://schemas.microsoft.com/office/drawing/2014/main" id="{1742519E-AAD7-7EB4-719E-C9CB57411B6C}"/>
              </a:ext>
              <a:ext uri="{C183D7F6-B498-43B3-948B-1728B52AA6E4}">
                <adec:decorative xmlns:adec="http://schemas.microsoft.com/office/drawing/2017/decorative" val="1"/>
              </a:ext>
            </a:extLst>
          </p:cNvPr>
          <p:cNvPicPr>
            <a:picLocks noGrp="1" noChangeAspect="1"/>
          </p:cNvPicPr>
          <p:nvPr>
            <p:ph type="pic" sz="quarter" idx="15"/>
          </p:nvPr>
        </p:nvPicPr>
        <p:blipFill>
          <a:blip r:embed="rId4">
            <a:alphaModFix amt="20000"/>
          </a:blip>
          <a:srcRect t="45103" b="45103"/>
          <a:stretch/>
        </p:blipFill>
        <p:spPr>
          <a:xfrm>
            <a:off x="-1" y="0"/>
            <a:ext cx="8256241" cy="544922"/>
          </a:xfrm>
          <a:solidFill>
            <a:srgbClr val="FF0000"/>
          </a:solidFill>
        </p:spPr>
      </p:pic>
      <p:pic>
        <p:nvPicPr>
          <p:cNvPr id="5" name="Immagine 4" descr="Immagine che contiene testo, Carattere, Elementi grafici, schermata&#10;&#10;Descrizione generata automaticamente">
            <a:extLst>
              <a:ext uri="{FF2B5EF4-FFF2-40B4-BE49-F238E27FC236}">
                <a16:creationId xmlns:a16="http://schemas.microsoft.com/office/drawing/2014/main" id="{A807DA83-3C69-D760-38F9-89497EBDF632}"/>
              </a:ext>
            </a:extLst>
          </p:cNvPr>
          <p:cNvPicPr>
            <a:picLocks noChangeAspect="1"/>
          </p:cNvPicPr>
          <p:nvPr/>
        </p:nvPicPr>
        <p:blipFill>
          <a:blip r:embed="rId5"/>
          <a:stretch>
            <a:fillRect/>
          </a:stretch>
        </p:blipFill>
        <p:spPr>
          <a:xfrm>
            <a:off x="11221777" y="6069126"/>
            <a:ext cx="954391" cy="674984"/>
          </a:xfrm>
          <a:prstGeom prst="rect">
            <a:avLst/>
          </a:prstGeom>
        </p:spPr>
      </p:pic>
      <p:sp>
        <p:nvSpPr>
          <p:cNvPr id="19" name="Titolo 11">
            <a:extLst>
              <a:ext uri="{FF2B5EF4-FFF2-40B4-BE49-F238E27FC236}">
                <a16:creationId xmlns:a16="http://schemas.microsoft.com/office/drawing/2014/main" id="{5219966A-4511-25CD-D613-8866220653BD}"/>
              </a:ext>
            </a:extLst>
          </p:cNvPr>
          <p:cNvSpPr txBox="1">
            <a:spLocks/>
          </p:cNvSpPr>
          <p:nvPr/>
        </p:nvSpPr>
        <p:spPr>
          <a:xfrm>
            <a:off x="335360" y="-21425"/>
            <a:ext cx="12025336" cy="561536"/>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4000" b="0" kern="1200" cap="all" spc="100" baseline="0">
                <a:solidFill>
                  <a:schemeClr val="tx1">
                    <a:lumMod val="95000"/>
                    <a:lumOff val="5000"/>
                  </a:schemeClr>
                </a:solidFill>
                <a:latin typeface="+mj-lt"/>
                <a:ea typeface="+mj-ea"/>
                <a:cs typeface="+mj-cs"/>
              </a:defRPr>
            </a:lvl1pPr>
          </a:lstStyle>
          <a:p>
            <a:pPr marL="0" indent="0">
              <a:buNone/>
            </a:pPr>
            <a:r>
              <a:rPr lang="it-IT" sz="3200" b="1" dirty="0">
                <a:solidFill>
                  <a:schemeClr val="bg1"/>
                </a:solidFill>
              </a:rPr>
              <a:t>I profitti</a:t>
            </a:r>
          </a:p>
        </p:txBody>
      </p:sp>
      <p:pic>
        <p:nvPicPr>
          <p:cNvPr id="11" name="Immagine 10">
            <a:extLst>
              <a:ext uri="{FF2B5EF4-FFF2-40B4-BE49-F238E27FC236}">
                <a16:creationId xmlns:a16="http://schemas.microsoft.com/office/drawing/2014/main" id="{157137A9-55DC-FA0F-21D7-9637DDB9BC5D}"/>
              </a:ext>
            </a:extLst>
          </p:cNvPr>
          <p:cNvPicPr>
            <a:picLocks noChangeAspect="1"/>
          </p:cNvPicPr>
          <p:nvPr/>
        </p:nvPicPr>
        <p:blipFill>
          <a:blip r:embed="rId6"/>
          <a:stretch>
            <a:fillRect/>
          </a:stretch>
        </p:blipFill>
        <p:spPr>
          <a:xfrm>
            <a:off x="1018327" y="1286589"/>
            <a:ext cx="9959283" cy="3272109"/>
          </a:xfrm>
          <a:prstGeom prst="rect">
            <a:avLst/>
          </a:prstGeom>
        </p:spPr>
      </p:pic>
      <p:sp>
        <p:nvSpPr>
          <p:cNvPr id="13" name="CasellaDiTesto 12">
            <a:extLst>
              <a:ext uri="{FF2B5EF4-FFF2-40B4-BE49-F238E27FC236}">
                <a16:creationId xmlns:a16="http://schemas.microsoft.com/office/drawing/2014/main" id="{9553506A-7DB7-03D3-C95A-0C08AE1FA88E}"/>
              </a:ext>
            </a:extLst>
          </p:cNvPr>
          <p:cNvSpPr txBox="1"/>
          <p:nvPr/>
        </p:nvSpPr>
        <p:spPr>
          <a:xfrm>
            <a:off x="6095999" y="5422176"/>
            <a:ext cx="4881611" cy="338554"/>
          </a:xfrm>
          <a:prstGeom prst="rect">
            <a:avLst/>
          </a:prstGeom>
          <a:noFill/>
        </p:spPr>
        <p:txBody>
          <a:bodyPr wrap="square">
            <a:spAutoFit/>
          </a:bodyPr>
          <a:lstStyle/>
          <a:p>
            <a:r>
              <a:rPr lang="it-IT" sz="1600" b="1" dirty="0"/>
              <a:t>Fonte:</a:t>
            </a:r>
            <a:r>
              <a:rPr lang="it-IT" sz="1600" b="1" baseline="0" dirty="0"/>
              <a:t> Elaborazione FDV su dati </a:t>
            </a:r>
            <a:r>
              <a:rPr lang="it-IT" sz="1600" b="1" dirty="0"/>
              <a:t>MEDIOBANCA</a:t>
            </a:r>
            <a:endParaRPr lang="it-IT" sz="1600" dirty="0"/>
          </a:p>
        </p:txBody>
      </p:sp>
      <p:sp>
        <p:nvSpPr>
          <p:cNvPr id="4" name="CasellaDiTesto 3">
            <a:extLst>
              <a:ext uri="{FF2B5EF4-FFF2-40B4-BE49-F238E27FC236}">
                <a16:creationId xmlns:a16="http://schemas.microsoft.com/office/drawing/2014/main" id="{167A4E4D-814E-5942-743E-E2D093845E49}"/>
              </a:ext>
            </a:extLst>
          </p:cNvPr>
          <p:cNvSpPr txBox="1"/>
          <p:nvPr/>
        </p:nvSpPr>
        <p:spPr>
          <a:xfrm>
            <a:off x="1278823" y="4759604"/>
            <a:ext cx="9438289" cy="461665"/>
          </a:xfrm>
          <a:prstGeom prst="rect">
            <a:avLst/>
          </a:prstGeom>
          <a:noFill/>
        </p:spPr>
        <p:txBody>
          <a:bodyPr wrap="none" rtlCol="0">
            <a:spAutoFit/>
          </a:bodyPr>
          <a:lstStyle/>
          <a:p>
            <a:r>
              <a:rPr lang="it-IT" sz="2400" b="1" i="1" dirty="0"/>
              <a:t>Dal 2020 al 2023 i dividendi hanno coperto in media l’80% del risultato netto</a:t>
            </a:r>
          </a:p>
        </p:txBody>
      </p:sp>
    </p:spTree>
    <p:extLst>
      <p:ext uri="{BB962C8B-B14F-4D97-AF65-F5344CB8AC3E}">
        <p14:creationId xmlns:p14="http://schemas.microsoft.com/office/powerpoint/2010/main" val="15809061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5231D7-75CA-F0A4-0028-AB2EFA92D76B}"/>
            </a:ext>
          </a:extLst>
        </p:cNvPr>
        <p:cNvGrpSpPr/>
        <p:nvPr/>
      </p:nvGrpSpPr>
      <p:grpSpPr>
        <a:xfrm>
          <a:off x="0" y="0"/>
          <a:ext cx="0" cy="0"/>
          <a:chOff x="0" y="0"/>
          <a:chExt cx="0" cy="0"/>
        </a:xfrm>
      </p:grpSpPr>
      <p:pic>
        <p:nvPicPr>
          <p:cNvPr id="9" name="Immagine 8" descr="Immagine che contiene bianco, schizzo, bianco e nero, design&#10;&#10;Descrizione generata automaticamente">
            <a:extLst>
              <a:ext uri="{FF2B5EF4-FFF2-40B4-BE49-F238E27FC236}">
                <a16:creationId xmlns:a16="http://schemas.microsoft.com/office/drawing/2014/main" id="{249F71D8-0402-B853-EB4D-D0CBE19D3834}"/>
              </a:ext>
            </a:extLst>
          </p:cNvPr>
          <p:cNvPicPr>
            <a:picLocks noChangeAspect="1"/>
          </p:cNvPicPr>
          <p:nvPr/>
        </p:nvPicPr>
        <p:blipFill>
          <a:blip r:embed="rId3"/>
          <a:stretch>
            <a:fillRect/>
          </a:stretch>
        </p:blipFill>
        <p:spPr>
          <a:xfrm>
            <a:off x="15832" y="0"/>
            <a:ext cx="12192000" cy="6858000"/>
          </a:xfrm>
          <a:prstGeom prst="rect">
            <a:avLst/>
          </a:prstGeom>
        </p:spPr>
      </p:pic>
      <p:sp>
        <p:nvSpPr>
          <p:cNvPr id="2" name="Segnaposto testo 1">
            <a:extLst>
              <a:ext uri="{FF2B5EF4-FFF2-40B4-BE49-F238E27FC236}">
                <a16:creationId xmlns:a16="http://schemas.microsoft.com/office/drawing/2014/main" id="{46A581CC-57E6-B4CD-0160-E8BC7CF073A0}"/>
              </a:ext>
            </a:extLst>
          </p:cNvPr>
          <p:cNvSpPr>
            <a:spLocks noGrp="1"/>
          </p:cNvSpPr>
          <p:nvPr>
            <p:ph type="body" sz="quarter" idx="16"/>
          </p:nvPr>
        </p:nvSpPr>
        <p:spPr>
          <a:xfrm>
            <a:off x="1370499" y="0"/>
            <a:ext cx="10837333" cy="455672"/>
          </a:xfrm>
          <a:solidFill>
            <a:srgbClr val="EEEEEE"/>
          </a:solidFill>
        </p:spPr>
        <p:txBody>
          <a:bodyPr rtlCol="0"/>
          <a:lstStyle/>
          <a:p>
            <a:pPr rtl="0"/>
            <a:endParaRPr lang="it-IT" dirty="0"/>
          </a:p>
        </p:txBody>
      </p:sp>
      <p:sp>
        <p:nvSpPr>
          <p:cNvPr id="3" name="Segnaposto numero diapositiva 2">
            <a:extLst>
              <a:ext uri="{FF2B5EF4-FFF2-40B4-BE49-F238E27FC236}">
                <a16:creationId xmlns:a16="http://schemas.microsoft.com/office/drawing/2014/main" id="{55B1EC70-F324-3F5B-A63E-EB51861FA178}"/>
              </a:ext>
            </a:extLst>
          </p:cNvPr>
          <p:cNvSpPr>
            <a:spLocks noGrp="1"/>
          </p:cNvSpPr>
          <p:nvPr>
            <p:ph type="sldNum" sz="quarter" idx="4"/>
          </p:nvPr>
        </p:nvSpPr>
        <p:spPr/>
        <p:txBody>
          <a:bodyPr rtlCol="0"/>
          <a:lstStyle/>
          <a:p>
            <a:pPr rtl="0"/>
            <a:r>
              <a:rPr lang="it-IT" dirty="0"/>
              <a:t>37</a:t>
            </a:r>
          </a:p>
        </p:txBody>
      </p:sp>
      <p:sp>
        <p:nvSpPr>
          <p:cNvPr id="18" name="Segnaposto testo 119">
            <a:extLst>
              <a:ext uri="{FF2B5EF4-FFF2-40B4-BE49-F238E27FC236}">
                <a16:creationId xmlns:a16="http://schemas.microsoft.com/office/drawing/2014/main" id="{A8222755-1F0B-4B3F-503C-97DC37FDE778}"/>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rgbClr val="C00000"/>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rtl="0"/>
            <a:endParaRPr lang="it-IT"/>
          </a:p>
        </p:txBody>
      </p:sp>
      <p:pic>
        <p:nvPicPr>
          <p:cNvPr id="10" name="Segnaposto immagine 5">
            <a:extLst>
              <a:ext uri="{FF2B5EF4-FFF2-40B4-BE49-F238E27FC236}">
                <a16:creationId xmlns:a16="http://schemas.microsoft.com/office/drawing/2014/main" id="{0A8D75AF-89AA-C8BA-238A-898114C6DA98}"/>
              </a:ext>
              <a:ext uri="{C183D7F6-B498-43B3-948B-1728B52AA6E4}">
                <adec:decorative xmlns:adec="http://schemas.microsoft.com/office/drawing/2017/decorative" val="1"/>
              </a:ext>
            </a:extLst>
          </p:cNvPr>
          <p:cNvPicPr>
            <a:picLocks noGrp="1" noChangeAspect="1"/>
          </p:cNvPicPr>
          <p:nvPr>
            <p:ph type="pic" sz="quarter" idx="15"/>
          </p:nvPr>
        </p:nvPicPr>
        <p:blipFill>
          <a:blip r:embed="rId4">
            <a:alphaModFix amt="20000"/>
          </a:blip>
          <a:srcRect t="45103" b="45103"/>
          <a:stretch/>
        </p:blipFill>
        <p:spPr>
          <a:xfrm>
            <a:off x="-1" y="0"/>
            <a:ext cx="8256241" cy="544922"/>
          </a:xfrm>
          <a:solidFill>
            <a:srgbClr val="FF0000"/>
          </a:solidFill>
        </p:spPr>
      </p:pic>
      <p:pic>
        <p:nvPicPr>
          <p:cNvPr id="5" name="Immagine 4" descr="Immagine che contiene testo, Carattere, Elementi grafici, schermata&#10;&#10;Descrizione generata automaticamente">
            <a:extLst>
              <a:ext uri="{FF2B5EF4-FFF2-40B4-BE49-F238E27FC236}">
                <a16:creationId xmlns:a16="http://schemas.microsoft.com/office/drawing/2014/main" id="{37A881E9-2E84-DD24-9A03-6C8CC87A893E}"/>
              </a:ext>
            </a:extLst>
          </p:cNvPr>
          <p:cNvPicPr>
            <a:picLocks noChangeAspect="1"/>
          </p:cNvPicPr>
          <p:nvPr/>
        </p:nvPicPr>
        <p:blipFill>
          <a:blip r:embed="rId5"/>
          <a:stretch>
            <a:fillRect/>
          </a:stretch>
        </p:blipFill>
        <p:spPr>
          <a:xfrm>
            <a:off x="11221777" y="6069126"/>
            <a:ext cx="954391" cy="674984"/>
          </a:xfrm>
          <a:prstGeom prst="rect">
            <a:avLst/>
          </a:prstGeom>
        </p:spPr>
      </p:pic>
      <p:sp>
        <p:nvSpPr>
          <p:cNvPr id="19" name="Titolo 11">
            <a:extLst>
              <a:ext uri="{FF2B5EF4-FFF2-40B4-BE49-F238E27FC236}">
                <a16:creationId xmlns:a16="http://schemas.microsoft.com/office/drawing/2014/main" id="{1B705B61-5391-4199-5904-E58E0F436C28}"/>
              </a:ext>
            </a:extLst>
          </p:cNvPr>
          <p:cNvSpPr txBox="1">
            <a:spLocks/>
          </p:cNvSpPr>
          <p:nvPr/>
        </p:nvSpPr>
        <p:spPr>
          <a:xfrm>
            <a:off x="335360" y="-21425"/>
            <a:ext cx="12025336" cy="561536"/>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4000" b="0" kern="1200" cap="all" spc="100" baseline="0">
                <a:solidFill>
                  <a:schemeClr val="tx1">
                    <a:lumMod val="95000"/>
                    <a:lumOff val="5000"/>
                  </a:schemeClr>
                </a:solidFill>
                <a:latin typeface="+mj-lt"/>
                <a:ea typeface="+mj-ea"/>
                <a:cs typeface="+mj-cs"/>
              </a:defRPr>
            </a:lvl1pPr>
          </a:lstStyle>
          <a:p>
            <a:pPr marL="0" indent="0">
              <a:buNone/>
            </a:pPr>
            <a:r>
              <a:rPr lang="it-IT" sz="3200" b="1" dirty="0">
                <a:solidFill>
                  <a:schemeClr val="bg1"/>
                </a:solidFill>
              </a:rPr>
              <a:t>La sicurezza sul lavoro </a:t>
            </a:r>
          </a:p>
        </p:txBody>
      </p:sp>
      <p:sp>
        <p:nvSpPr>
          <p:cNvPr id="6" name="Segnaposto contenuto 5">
            <a:extLst>
              <a:ext uri="{FF2B5EF4-FFF2-40B4-BE49-F238E27FC236}">
                <a16:creationId xmlns:a16="http://schemas.microsoft.com/office/drawing/2014/main" id="{D8E069BB-79C7-B63C-097A-F6934AA4938C}"/>
              </a:ext>
            </a:extLst>
          </p:cNvPr>
          <p:cNvSpPr>
            <a:spLocks noGrp="1"/>
          </p:cNvSpPr>
          <p:nvPr>
            <p:ph sz="quarter" idx="13"/>
          </p:nvPr>
        </p:nvSpPr>
        <p:spPr>
          <a:xfrm>
            <a:off x="730234" y="1307405"/>
            <a:ext cx="10731532" cy="4243190"/>
          </a:xfrm>
        </p:spPr>
        <p:txBody>
          <a:bodyPr>
            <a:normAutofit lnSpcReduction="10000"/>
          </a:bodyPr>
          <a:lstStyle/>
          <a:p>
            <a:pPr algn="just">
              <a:lnSpc>
                <a:spcPct val="100000"/>
              </a:lnSpc>
            </a:pPr>
            <a:r>
              <a:rPr lang="it-IT" sz="2400" b="1" dirty="0"/>
              <a:t>Il numero totale di infortuni sul lavoro </a:t>
            </a:r>
            <a:r>
              <a:rPr lang="it-IT" sz="2400" dirty="0"/>
              <a:t>denunciati dai lavoratori dipendenti è </a:t>
            </a:r>
            <a:r>
              <a:rPr lang="it-IT" sz="2400" b="1" dirty="0"/>
              <a:t>di 590 mila nel 2023</a:t>
            </a:r>
            <a:r>
              <a:rPr lang="it-IT" sz="2400" dirty="0"/>
              <a:t>. </a:t>
            </a:r>
          </a:p>
          <a:p>
            <a:pPr algn="just">
              <a:lnSpc>
                <a:spcPct val="100000"/>
              </a:lnSpc>
            </a:pPr>
            <a:r>
              <a:rPr lang="it-IT" sz="2400" dirty="0"/>
              <a:t>Considerando i settori di </a:t>
            </a:r>
            <a:r>
              <a:rPr lang="it-IT" sz="2400" b="1" dirty="0">
                <a:effectLst/>
              </a:rPr>
              <a:t>Industria e Servizi</a:t>
            </a:r>
            <a:r>
              <a:rPr lang="it-IT" sz="2400" dirty="0"/>
              <a:t> (470 mila casi nel 2023), il numero di infortuni denunciati è diminuito fino al 2015, poi è restato a un livello costante (con un aumento nella fase pandemica). </a:t>
            </a:r>
          </a:p>
          <a:p>
            <a:pPr algn="just">
              <a:lnSpc>
                <a:spcPct val="100000"/>
              </a:lnSpc>
            </a:pPr>
            <a:r>
              <a:rPr lang="it-IT" sz="2400" b="1" dirty="0"/>
              <a:t>Gli infortuni mortali nel 2023 sono stati </a:t>
            </a:r>
            <a:r>
              <a:rPr lang="it-IT" sz="2400" dirty="0"/>
              <a:t>1187.</a:t>
            </a:r>
          </a:p>
          <a:p>
            <a:pPr algn="just">
              <a:lnSpc>
                <a:spcPct val="100000"/>
              </a:lnSpc>
            </a:pPr>
            <a:r>
              <a:rPr lang="it-IT" sz="2400" dirty="0"/>
              <a:t>La pandemia di Covid-19 nel 2020 ha portato a un aumento particolarmente elevato con oltre </a:t>
            </a:r>
            <a:r>
              <a:rPr lang="it-IT" sz="2400" b="1" dirty="0"/>
              <a:t>1700 </a:t>
            </a:r>
            <a:r>
              <a:rPr lang="it-IT" sz="2400" dirty="0"/>
              <a:t>infortuni mortali.</a:t>
            </a:r>
          </a:p>
          <a:p>
            <a:pPr algn="just">
              <a:lnSpc>
                <a:spcPct val="100000"/>
              </a:lnSpc>
            </a:pPr>
            <a:r>
              <a:rPr lang="it-IT" sz="2400" b="1" dirty="0"/>
              <a:t>Due infortuni mortali su tre avvengono nelle imprese con meno di 50 addetti, dove è anche più elevata l'incidenza di infortuni con invalidità permanente.</a:t>
            </a:r>
            <a:endParaRPr lang="it-IT" sz="2400" dirty="0"/>
          </a:p>
        </p:txBody>
      </p:sp>
    </p:spTree>
    <p:extLst>
      <p:ext uri="{BB962C8B-B14F-4D97-AF65-F5344CB8AC3E}">
        <p14:creationId xmlns:p14="http://schemas.microsoft.com/office/powerpoint/2010/main" val="37555222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60C3A-CACA-8EAD-8A50-F3A0B8BEBA35}"/>
            </a:ext>
          </a:extLst>
        </p:cNvPr>
        <p:cNvGrpSpPr/>
        <p:nvPr/>
      </p:nvGrpSpPr>
      <p:grpSpPr>
        <a:xfrm>
          <a:off x="0" y="0"/>
          <a:ext cx="0" cy="0"/>
          <a:chOff x="0" y="0"/>
          <a:chExt cx="0" cy="0"/>
        </a:xfrm>
      </p:grpSpPr>
      <p:pic>
        <p:nvPicPr>
          <p:cNvPr id="9" name="Immagine 8" descr="Immagine che contiene bianco, schizzo, bianco e nero, design&#10;&#10;Descrizione generata automaticamente">
            <a:extLst>
              <a:ext uri="{FF2B5EF4-FFF2-40B4-BE49-F238E27FC236}">
                <a16:creationId xmlns:a16="http://schemas.microsoft.com/office/drawing/2014/main" id="{1A228C74-2EED-9942-4D52-0209C55D5B6E}"/>
              </a:ext>
            </a:extLst>
          </p:cNvPr>
          <p:cNvPicPr>
            <a:picLocks noChangeAspect="1"/>
          </p:cNvPicPr>
          <p:nvPr/>
        </p:nvPicPr>
        <p:blipFill>
          <a:blip r:embed="rId3"/>
          <a:stretch>
            <a:fillRect/>
          </a:stretch>
        </p:blipFill>
        <p:spPr>
          <a:xfrm>
            <a:off x="15832" y="0"/>
            <a:ext cx="12192000" cy="6858000"/>
          </a:xfrm>
          <a:prstGeom prst="rect">
            <a:avLst/>
          </a:prstGeom>
        </p:spPr>
      </p:pic>
      <p:sp>
        <p:nvSpPr>
          <p:cNvPr id="2" name="Segnaposto testo 1">
            <a:extLst>
              <a:ext uri="{FF2B5EF4-FFF2-40B4-BE49-F238E27FC236}">
                <a16:creationId xmlns:a16="http://schemas.microsoft.com/office/drawing/2014/main" id="{F4F9A128-980F-EA63-0E9C-5CD93356B994}"/>
              </a:ext>
            </a:extLst>
          </p:cNvPr>
          <p:cNvSpPr>
            <a:spLocks noGrp="1"/>
          </p:cNvSpPr>
          <p:nvPr>
            <p:ph type="body" sz="quarter" idx="16"/>
          </p:nvPr>
        </p:nvSpPr>
        <p:spPr>
          <a:xfrm>
            <a:off x="1370499" y="0"/>
            <a:ext cx="10837333" cy="455672"/>
          </a:xfrm>
          <a:solidFill>
            <a:srgbClr val="EEEEEE"/>
          </a:solidFill>
        </p:spPr>
        <p:txBody>
          <a:bodyPr rtlCol="0"/>
          <a:lstStyle/>
          <a:p>
            <a:pPr rtl="0"/>
            <a:endParaRPr lang="it-IT" dirty="0"/>
          </a:p>
        </p:txBody>
      </p:sp>
      <p:sp>
        <p:nvSpPr>
          <p:cNvPr id="3" name="Segnaposto numero diapositiva 2">
            <a:extLst>
              <a:ext uri="{FF2B5EF4-FFF2-40B4-BE49-F238E27FC236}">
                <a16:creationId xmlns:a16="http://schemas.microsoft.com/office/drawing/2014/main" id="{32B6C20A-3C55-419E-508C-7FCD901EDE6E}"/>
              </a:ext>
            </a:extLst>
          </p:cNvPr>
          <p:cNvSpPr>
            <a:spLocks noGrp="1"/>
          </p:cNvSpPr>
          <p:nvPr>
            <p:ph type="sldNum" sz="quarter" idx="4"/>
          </p:nvPr>
        </p:nvSpPr>
        <p:spPr/>
        <p:txBody>
          <a:bodyPr rtlCol="0"/>
          <a:lstStyle/>
          <a:p>
            <a:pPr rtl="0"/>
            <a:r>
              <a:rPr lang="it-IT" dirty="0"/>
              <a:t>38</a:t>
            </a:r>
          </a:p>
        </p:txBody>
      </p:sp>
      <p:sp>
        <p:nvSpPr>
          <p:cNvPr id="18" name="Segnaposto testo 119">
            <a:extLst>
              <a:ext uri="{FF2B5EF4-FFF2-40B4-BE49-F238E27FC236}">
                <a16:creationId xmlns:a16="http://schemas.microsoft.com/office/drawing/2014/main" id="{F000B93B-BAB9-6963-035B-063E4E1471CF}"/>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rgbClr val="C00000"/>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rtl="0"/>
            <a:endParaRPr lang="it-IT"/>
          </a:p>
        </p:txBody>
      </p:sp>
      <p:pic>
        <p:nvPicPr>
          <p:cNvPr id="5" name="Immagine 4" descr="Immagine che contiene testo, Carattere, Elementi grafici, schermata&#10;&#10;Descrizione generata automaticamente">
            <a:extLst>
              <a:ext uri="{FF2B5EF4-FFF2-40B4-BE49-F238E27FC236}">
                <a16:creationId xmlns:a16="http://schemas.microsoft.com/office/drawing/2014/main" id="{72D06361-668D-0D69-AD2A-E56E72273F34}"/>
              </a:ext>
            </a:extLst>
          </p:cNvPr>
          <p:cNvPicPr>
            <a:picLocks noChangeAspect="1"/>
          </p:cNvPicPr>
          <p:nvPr/>
        </p:nvPicPr>
        <p:blipFill>
          <a:blip r:embed="rId4"/>
          <a:stretch>
            <a:fillRect/>
          </a:stretch>
        </p:blipFill>
        <p:spPr>
          <a:xfrm>
            <a:off x="11221777" y="6069126"/>
            <a:ext cx="954391" cy="674984"/>
          </a:xfrm>
          <a:prstGeom prst="rect">
            <a:avLst/>
          </a:prstGeom>
        </p:spPr>
      </p:pic>
      <p:sp>
        <p:nvSpPr>
          <p:cNvPr id="8" name="Segnaposto immagine 7">
            <a:extLst>
              <a:ext uri="{FF2B5EF4-FFF2-40B4-BE49-F238E27FC236}">
                <a16:creationId xmlns:a16="http://schemas.microsoft.com/office/drawing/2014/main" id="{5E63E172-BE11-EC02-4C08-B6524A364689}"/>
              </a:ext>
            </a:extLst>
          </p:cNvPr>
          <p:cNvSpPr>
            <a:spLocks noGrp="1"/>
          </p:cNvSpPr>
          <p:nvPr>
            <p:ph type="pic" sz="quarter" idx="15"/>
          </p:nvPr>
        </p:nvSpPr>
        <p:spPr/>
        <p:txBody>
          <a:bodyPr/>
          <a:lstStyle/>
          <a:p>
            <a:endParaRPr lang="it-IT"/>
          </a:p>
        </p:txBody>
      </p:sp>
      <p:pic>
        <p:nvPicPr>
          <p:cNvPr id="11" name="Segnaposto immagine 5">
            <a:extLst>
              <a:ext uri="{FF2B5EF4-FFF2-40B4-BE49-F238E27FC236}">
                <a16:creationId xmlns:a16="http://schemas.microsoft.com/office/drawing/2014/main" id="{0FDF8453-D7A0-C40C-BA81-246A2DBA52BA}"/>
              </a:ext>
              <a:ext uri="{C183D7F6-B498-43B3-948B-1728B52AA6E4}">
                <adec:decorative xmlns:adec="http://schemas.microsoft.com/office/drawing/2017/decorative" val="1"/>
              </a:ext>
            </a:extLst>
          </p:cNvPr>
          <p:cNvPicPr>
            <a:picLocks noChangeAspect="1"/>
          </p:cNvPicPr>
          <p:nvPr/>
        </p:nvPicPr>
        <p:blipFill>
          <a:blip r:embed="rId5">
            <a:alphaModFix amt="20000"/>
          </a:blip>
          <a:srcRect t="45103" b="45103"/>
          <a:stretch/>
        </p:blipFill>
        <p:spPr>
          <a:xfrm>
            <a:off x="1" y="0"/>
            <a:ext cx="10560496" cy="544922"/>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rgbClr val="FF0000"/>
          </a:solidFill>
          <a:effectLst>
            <a:outerShdw blurRad="50800" dist="38100" dir="5400000" algn="t" rotWithShape="0">
              <a:prstClr val="black">
                <a:alpha val="40000"/>
              </a:prstClr>
            </a:outerShdw>
          </a:effectLst>
        </p:spPr>
      </p:pic>
      <p:sp>
        <p:nvSpPr>
          <p:cNvPr id="12" name="Titolo 11">
            <a:extLst>
              <a:ext uri="{FF2B5EF4-FFF2-40B4-BE49-F238E27FC236}">
                <a16:creationId xmlns:a16="http://schemas.microsoft.com/office/drawing/2014/main" id="{A56BD5F0-FA48-9A56-49C8-3B13D53978CC}"/>
              </a:ext>
            </a:extLst>
          </p:cNvPr>
          <p:cNvSpPr txBox="1">
            <a:spLocks/>
          </p:cNvSpPr>
          <p:nvPr/>
        </p:nvSpPr>
        <p:spPr>
          <a:xfrm>
            <a:off x="291440" y="35591"/>
            <a:ext cx="11593288" cy="707886"/>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4000" b="0" kern="1200" cap="all" spc="100" baseline="0">
                <a:solidFill>
                  <a:schemeClr val="tx1">
                    <a:lumMod val="95000"/>
                    <a:lumOff val="5000"/>
                  </a:schemeClr>
                </a:solidFill>
                <a:latin typeface="+mj-lt"/>
                <a:ea typeface="+mj-ea"/>
                <a:cs typeface="+mj-cs"/>
              </a:defRPr>
            </a:lvl1pPr>
          </a:lstStyle>
          <a:p>
            <a:r>
              <a:rPr lang="it-IT" sz="2400" b="1" kern="100" dirty="0">
                <a:solidFill>
                  <a:schemeClr val="bg1"/>
                </a:solidFill>
                <a:ea typeface="Arial Unicode MS" panose="020B0604020202020204" pitchFamily="34" charset="-128"/>
                <a:cs typeface="Lucida Sans" panose="020B0602040502020204" pitchFamily="34" charset="0"/>
              </a:rPr>
              <a:t>Numero di infortuni sul lavoro, totale e infortuni mortali</a:t>
            </a:r>
          </a:p>
        </p:txBody>
      </p:sp>
      <p:pic>
        <p:nvPicPr>
          <p:cNvPr id="4" name="Immagine 3">
            <a:extLst>
              <a:ext uri="{FF2B5EF4-FFF2-40B4-BE49-F238E27FC236}">
                <a16:creationId xmlns:a16="http://schemas.microsoft.com/office/drawing/2014/main" id="{F95052D9-2DDF-D57D-7DD9-AC8B13BF5C40}"/>
              </a:ext>
            </a:extLst>
          </p:cNvPr>
          <p:cNvPicPr>
            <a:picLocks noChangeAspect="1"/>
          </p:cNvPicPr>
          <p:nvPr/>
        </p:nvPicPr>
        <p:blipFill>
          <a:blip r:embed="rId6"/>
          <a:stretch>
            <a:fillRect/>
          </a:stretch>
        </p:blipFill>
        <p:spPr>
          <a:xfrm>
            <a:off x="1128185" y="1322673"/>
            <a:ext cx="10093592" cy="4212654"/>
          </a:xfrm>
          <a:prstGeom prst="rect">
            <a:avLst/>
          </a:prstGeom>
        </p:spPr>
      </p:pic>
      <p:sp>
        <p:nvSpPr>
          <p:cNvPr id="7" name="CasellaDiTesto 6">
            <a:extLst>
              <a:ext uri="{FF2B5EF4-FFF2-40B4-BE49-F238E27FC236}">
                <a16:creationId xmlns:a16="http://schemas.microsoft.com/office/drawing/2014/main" id="{879BB42F-8DA3-E4E2-DC28-2F68C79189DC}"/>
              </a:ext>
            </a:extLst>
          </p:cNvPr>
          <p:cNvSpPr txBox="1"/>
          <p:nvPr/>
        </p:nvSpPr>
        <p:spPr>
          <a:xfrm>
            <a:off x="7032104" y="5986219"/>
            <a:ext cx="3513459" cy="338554"/>
          </a:xfrm>
          <a:prstGeom prst="rect">
            <a:avLst/>
          </a:prstGeom>
          <a:noFill/>
        </p:spPr>
        <p:txBody>
          <a:bodyPr wrap="square">
            <a:spAutoFit/>
          </a:bodyPr>
          <a:lstStyle/>
          <a:p>
            <a:r>
              <a:rPr lang="it-IT" sz="1600" b="1" dirty="0"/>
              <a:t>Fonte:</a:t>
            </a:r>
            <a:r>
              <a:rPr lang="it-IT" sz="1600" b="1" baseline="0" dirty="0"/>
              <a:t> Elaborazione FDV su dati </a:t>
            </a:r>
            <a:r>
              <a:rPr lang="it-IT" sz="1600" b="1" dirty="0"/>
              <a:t>INAIL</a:t>
            </a:r>
            <a:endParaRPr lang="it-IT" sz="1600" dirty="0"/>
          </a:p>
        </p:txBody>
      </p:sp>
    </p:spTree>
    <p:extLst>
      <p:ext uri="{BB962C8B-B14F-4D97-AF65-F5344CB8AC3E}">
        <p14:creationId xmlns:p14="http://schemas.microsoft.com/office/powerpoint/2010/main" val="18663796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395096-3D7F-626E-A79B-699E98C27CB8}"/>
            </a:ext>
          </a:extLst>
        </p:cNvPr>
        <p:cNvGrpSpPr/>
        <p:nvPr/>
      </p:nvGrpSpPr>
      <p:grpSpPr>
        <a:xfrm>
          <a:off x="0" y="0"/>
          <a:ext cx="0" cy="0"/>
          <a:chOff x="0" y="0"/>
          <a:chExt cx="0" cy="0"/>
        </a:xfrm>
      </p:grpSpPr>
      <p:pic>
        <p:nvPicPr>
          <p:cNvPr id="9" name="Immagine 8" descr="Immagine che contiene bianco, schizzo, bianco e nero, design&#10;&#10;Descrizione generata automaticamente">
            <a:extLst>
              <a:ext uri="{FF2B5EF4-FFF2-40B4-BE49-F238E27FC236}">
                <a16:creationId xmlns:a16="http://schemas.microsoft.com/office/drawing/2014/main" id="{2D66D0E8-9C97-001A-4F57-EA65F4A625C6}"/>
              </a:ext>
            </a:extLst>
          </p:cNvPr>
          <p:cNvPicPr>
            <a:picLocks noChangeAspect="1"/>
          </p:cNvPicPr>
          <p:nvPr/>
        </p:nvPicPr>
        <p:blipFill>
          <a:blip r:embed="rId3"/>
          <a:stretch>
            <a:fillRect/>
          </a:stretch>
        </p:blipFill>
        <p:spPr>
          <a:xfrm>
            <a:off x="15832" y="0"/>
            <a:ext cx="12192000" cy="6858000"/>
          </a:xfrm>
          <a:prstGeom prst="rect">
            <a:avLst/>
          </a:prstGeom>
        </p:spPr>
      </p:pic>
      <p:sp>
        <p:nvSpPr>
          <p:cNvPr id="2" name="Segnaposto testo 1">
            <a:extLst>
              <a:ext uri="{FF2B5EF4-FFF2-40B4-BE49-F238E27FC236}">
                <a16:creationId xmlns:a16="http://schemas.microsoft.com/office/drawing/2014/main" id="{8C73E25E-AB9F-6167-27CF-DA7D03B055C1}"/>
              </a:ext>
            </a:extLst>
          </p:cNvPr>
          <p:cNvSpPr>
            <a:spLocks noGrp="1"/>
          </p:cNvSpPr>
          <p:nvPr>
            <p:ph type="body" sz="quarter" idx="16"/>
          </p:nvPr>
        </p:nvSpPr>
        <p:spPr>
          <a:xfrm>
            <a:off x="1370499" y="0"/>
            <a:ext cx="10837333" cy="455672"/>
          </a:xfrm>
          <a:solidFill>
            <a:srgbClr val="EEEEEE"/>
          </a:solidFill>
        </p:spPr>
        <p:txBody>
          <a:bodyPr rtlCol="0"/>
          <a:lstStyle/>
          <a:p>
            <a:pPr rtl="0"/>
            <a:endParaRPr lang="it-IT" dirty="0"/>
          </a:p>
        </p:txBody>
      </p:sp>
      <p:sp>
        <p:nvSpPr>
          <p:cNvPr id="3" name="Segnaposto numero diapositiva 2">
            <a:extLst>
              <a:ext uri="{FF2B5EF4-FFF2-40B4-BE49-F238E27FC236}">
                <a16:creationId xmlns:a16="http://schemas.microsoft.com/office/drawing/2014/main" id="{3D289413-1A9C-F437-4391-AD772BEE5E88}"/>
              </a:ext>
            </a:extLst>
          </p:cNvPr>
          <p:cNvSpPr>
            <a:spLocks noGrp="1"/>
          </p:cNvSpPr>
          <p:nvPr>
            <p:ph type="sldNum" sz="quarter" idx="4"/>
          </p:nvPr>
        </p:nvSpPr>
        <p:spPr/>
        <p:txBody>
          <a:bodyPr rtlCol="0"/>
          <a:lstStyle/>
          <a:p>
            <a:pPr rtl="0"/>
            <a:r>
              <a:rPr lang="it-IT" dirty="0"/>
              <a:t>39</a:t>
            </a:r>
          </a:p>
        </p:txBody>
      </p:sp>
      <p:sp>
        <p:nvSpPr>
          <p:cNvPr id="18" name="Segnaposto testo 119">
            <a:extLst>
              <a:ext uri="{FF2B5EF4-FFF2-40B4-BE49-F238E27FC236}">
                <a16:creationId xmlns:a16="http://schemas.microsoft.com/office/drawing/2014/main" id="{45742E0F-0C8D-D5A3-AF9D-CE4445BB9408}"/>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rgbClr val="C00000"/>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rtl="0"/>
            <a:endParaRPr lang="it-IT"/>
          </a:p>
        </p:txBody>
      </p:sp>
      <p:pic>
        <p:nvPicPr>
          <p:cNvPr id="5" name="Immagine 4" descr="Immagine che contiene testo, Carattere, Elementi grafici, schermata&#10;&#10;Descrizione generata automaticamente">
            <a:extLst>
              <a:ext uri="{FF2B5EF4-FFF2-40B4-BE49-F238E27FC236}">
                <a16:creationId xmlns:a16="http://schemas.microsoft.com/office/drawing/2014/main" id="{450F8733-E0FA-DD7F-F2F0-642FC016A33B}"/>
              </a:ext>
            </a:extLst>
          </p:cNvPr>
          <p:cNvPicPr>
            <a:picLocks noChangeAspect="1"/>
          </p:cNvPicPr>
          <p:nvPr/>
        </p:nvPicPr>
        <p:blipFill>
          <a:blip r:embed="rId4"/>
          <a:stretch>
            <a:fillRect/>
          </a:stretch>
        </p:blipFill>
        <p:spPr>
          <a:xfrm>
            <a:off x="11221777" y="6069126"/>
            <a:ext cx="954391" cy="674984"/>
          </a:xfrm>
          <a:prstGeom prst="rect">
            <a:avLst/>
          </a:prstGeom>
        </p:spPr>
      </p:pic>
      <p:sp>
        <p:nvSpPr>
          <p:cNvPr id="8" name="Segnaposto immagine 7">
            <a:extLst>
              <a:ext uri="{FF2B5EF4-FFF2-40B4-BE49-F238E27FC236}">
                <a16:creationId xmlns:a16="http://schemas.microsoft.com/office/drawing/2014/main" id="{343ECDC5-248F-7480-8D0F-CFF20DA9450A}"/>
              </a:ext>
            </a:extLst>
          </p:cNvPr>
          <p:cNvSpPr>
            <a:spLocks noGrp="1"/>
          </p:cNvSpPr>
          <p:nvPr>
            <p:ph type="pic" sz="quarter" idx="15"/>
          </p:nvPr>
        </p:nvSpPr>
        <p:spPr/>
        <p:txBody>
          <a:bodyPr/>
          <a:lstStyle/>
          <a:p>
            <a:endParaRPr lang="it-IT"/>
          </a:p>
        </p:txBody>
      </p:sp>
      <p:pic>
        <p:nvPicPr>
          <p:cNvPr id="11" name="Segnaposto immagine 5">
            <a:extLst>
              <a:ext uri="{FF2B5EF4-FFF2-40B4-BE49-F238E27FC236}">
                <a16:creationId xmlns:a16="http://schemas.microsoft.com/office/drawing/2014/main" id="{F8A69B5B-9E50-6EE1-DB37-2E0BE3DC7A71}"/>
              </a:ext>
              <a:ext uri="{C183D7F6-B498-43B3-948B-1728B52AA6E4}">
                <adec:decorative xmlns:adec="http://schemas.microsoft.com/office/drawing/2017/decorative" val="1"/>
              </a:ext>
            </a:extLst>
          </p:cNvPr>
          <p:cNvPicPr>
            <a:picLocks noChangeAspect="1"/>
          </p:cNvPicPr>
          <p:nvPr/>
        </p:nvPicPr>
        <p:blipFill>
          <a:blip r:embed="rId5">
            <a:alphaModFix amt="20000"/>
          </a:blip>
          <a:srcRect t="45103" b="45103"/>
          <a:stretch/>
        </p:blipFill>
        <p:spPr>
          <a:xfrm>
            <a:off x="1" y="0"/>
            <a:ext cx="10560496" cy="544922"/>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rgbClr val="FF0000"/>
          </a:solidFill>
          <a:effectLst>
            <a:outerShdw blurRad="50800" dist="38100" dir="5400000" algn="t" rotWithShape="0">
              <a:prstClr val="black">
                <a:alpha val="40000"/>
              </a:prstClr>
            </a:outerShdw>
          </a:effectLst>
        </p:spPr>
      </p:pic>
      <p:sp>
        <p:nvSpPr>
          <p:cNvPr id="12" name="Titolo 11">
            <a:extLst>
              <a:ext uri="{FF2B5EF4-FFF2-40B4-BE49-F238E27FC236}">
                <a16:creationId xmlns:a16="http://schemas.microsoft.com/office/drawing/2014/main" id="{650E5C11-07EC-DB89-A391-03778E3747ED}"/>
              </a:ext>
            </a:extLst>
          </p:cNvPr>
          <p:cNvSpPr txBox="1">
            <a:spLocks/>
          </p:cNvSpPr>
          <p:nvPr/>
        </p:nvSpPr>
        <p:spPr>
          <a:xfrm>
            <a:off x="291440" y="35591"/>
            <a:ext cx="11593288" cy="707886"/>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4000" b="0" kern="1200" cap="all" spc="100" baseline="0">
                <a:solidFill>
                  <a:schemeClr val="tx1">
                    <a:lumMod val="95000"/>
                    <a:lumOff val="5000"/>
                  </a:schemeClr>
                </a:solidFill>
                <a:latin typeface="+mj-lt"/>
                <a:ea typeface="+mj-ea"/>
                <a:cs typeface="+mj-cs"/>
              </a:defRPr>
            </a:lvl1pPr>
          </a:lstStyle>
          <a:p>
            <a:r>
              <a:rPr lang="it-IT" sz="2400" b="1" kern="100" dirty="0">
                <a:solidFill>
                  <a:schemeClr val="bg1"/>
                </a:solidFill>
                <a:ea typeface="Arial Unicode MS" panose="020B0604020202020204" pitchFamily="34" charset="-128"/>
                <a:cs typeface="Lucida Sans" panose="020B0602040502020204" pitchFamily="34" charset="0"/>
              </a:rPr>
              <a:t>Infortuni mortali, Industria e Servizi, per dimensione aziendale, 2023</a:t>
            </a:r>
          </a:p>
        </p:txBody>
      </p:sp>
      <p:graphicFrame>
        <p:nvGraphicFramePr>
          <p:cNvPr id="4" name="Grafico 3">
            <a:extLst>
              <a:ext uri="{FF2B5EF4-FFF2-40B4-BE49-F238E27FC236}">
                <a16:creationId xmlns:a16="http://schemas.microsoft.com/office/drawing/2014/main" id="{92F75FB1-54F1-1DF0-2BE9-1947BDBE8AE0}"/>
              </a:ext>
            </a:extLst>
          </p:cNvPr>
          <p:cNvGraphicFramePr>
            <a:graphicFrameLocks/>
          </p:cNvGraphicFramePr>
          <p:nvPr>
            <p:extLst>
              <p:ext uri="{D42A27DB-BD31-4B8C-83A1-F6EECF244321}">
                <p14:modId xmlns:p14="http://schemas.microsoft.com/office/powerpoint/2010/main" val="3488158775"/>
              </p:ext>
            </p:extLst>
          </p:nvPr>
        </p:nvGraphicFramePr>
        <p:xfrm>
          <a:off x="1089795" y="1013808"/>
          <a:ext cx="9996578" cy="4830384"/>
        </p:xfrm>
        <a:graphic>
          <a:graphicData uri="http://schemas.openxmlformats.org/drawingml/2006/chart">
            <c:chart xmlns:c="http://schemas.openxmlformats.org/drawingml/2006/chart" xmlns:r="http://schemas.openxmlformats.org/officeDocument/2006/relationships" r:id="rId6"/>
          </a:graphicData>
        </a:graphic>
      </p:graphicFrame>
      <p:sp>
        <p:nvSpPr>
          <p:cNvPr id="6" name="CasellaDiTesto 5">
            <a:extLst>
              <a:ext uri="{FF2B5EF4-FFF2-40B4-BE49-F238E27FC236}">
                <a16:creationId xmlns:a16="http://schemas.microsoft.com/office/drawing/2014/main" id="{0FA317D9-E40E-B5C8-EBD3-9257D04C2459}"/>
              </a:ext>
            </a:extLst>
          </p:cNvPr>
          <p:cNvSpPr txBox="1"/>
          <p:nvPr/>
        </p:nvSpPr>
        <p:spPr>
          <a:xfrm>
            <a:off x="7032104" y="5986219"/>
            <a:ext cx="3513459" cy="338554"/>
          </a:xfrm>
          <a:prstGeom prst="rect">
            <a:avLst/>
          </a:prstGeom>
          <a:noFill/>
        </p:spPr>
        <p:txBody>
          <a:bodyPr wrap="square">
            <a:spAutoFit/>
          </a:bodyPr>
          <a:lstStyle/>
          <a:p>
            <a:r>
              <a:rPr lang="it-IT" sz="1600" b="1" dirty="0"/>
              <a:t>Fonte:</a:t>
            </a:r>
            <a:r>
              <a:rPr lang="it-IT" sz="1600" b="1" baseline="0" dirty="0"/>
              <a:t> Elaborazione FDV su dati </a:t>
            </a:r>
            <a:r>
              <a:rPr lang="it-IT" sz="1600" b="1" dirty="0"/>
              <a:t>INAIL</a:t>
            </a:r>
            <a:endParaRPr lang="it-IT" sz="1600" dirty="0"/>
          </a:p>
        </p:txBody>
      </p:sp>
    </p:spTree>
    <p:extLst>
      <p:ext uri="{BB962C8B-B14F-4D97-AF65-F5344CB8AC3E}">
        <p14:creationId xmlns:p14="http://schemas.microsoft.com/office/powerpoint/2010/main" val="16683312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EDF30-4A52-09AF-6734-EF64D0A0E855}"/>
            </a:ext>
          </a:extLst>
        </p:cNvPr>
        <p:cNvGrpSpPr/>
        <p:nvPr/>
      </p:nvGrpSpPr>
      <p:grpSpPr>
        <a:xfrm>
          <a:off x="0" y="0"/>
          <a:ext cx="0" cy="0"/>
          <a:chOff x="0" y="0"/>
          <a:chExt cx="0" cy="0"/>
        </a:xfrm>
      </p:grpSpPr>
      <p:pic>
        <p:nvPicPr>
          <p:cNvPr id="9" name="Immagine 8" descr="Immagine che contiene bianco, schizzo, bianco e nero, design&#10;&#10;Descrizione generata automaticamente">
            <a:extLst>
              <a:ext uri="{FF2B5EF4-FFF2-40B4-BE49-F238E27FC236}">
                <a16:creationId xmlns:a16="http://schemas.microsoft.com/office/drawing/2014/main" id="{CC24C967-461D-F123-F798-D895E284AB6A}"/>
              </a:ext>
            </a:extLst>
          </p:cNvPr>
          <p:cNvPicPr>
            <a:picLocks noChangeAspect="1"/>
          </p:cNvPicPr>
          <p:nvPr/>
        </p:nvPicPr>
        <p:blipFill>
          <a:blip r:embed="rId3"/>
          <a:stretch>
            <a:fillRect/>
          </a:stretch>
        </p:blipFill>
        <p:spPr>
          <a:xfrm>
            <a:off x="15832" y="0"/>
            <a:ext cx="12192000" cy="6858000"/>
          </a:xfrm>
          <a:prstGeom prst="rect">
            <a:avLst/>
          </a:prstGeom>
        </p:spPr>
      </p:pic>
      <p:sp>
        <p:nvSpPr>
          <p:cNvPr id="2" name="Segnaposto testo 1">
            <a:extLst>
              <a:ext uri="{FF2B5EF4-FFF2-40B4-BE49-F238E27FC236}">
                <a16:creationId xmlns:a16="http://schemas.microsoft.com/office/drawing/2014/main" id="{A88E13C6-5CDA-00A0-F027-D51EBF407C66}"/>
              </a:ext>
            </a:extLst>
          </p:cNvPr>
          <p:cNvSpPr>
            <a:spLocks noGrp="1"/>
          </p:cNvSpPr>
          <p:nvPr>
            <p:ph type="body" sz="quarter" idx="16"/>
          </p:nvPr>
        </p:nvSpPr>
        <p:spPr>
          <a:xfrm>
            <a:off x="1370499" y="0"/>
            <a:ext cx="10837333" cy="455672"/>
          </a:xfrm>
          <a:solidFill>
            <a:srgbClr val="EEEEEE"/>
          </a:solidFill>
        </p:spPr>
        <p:txBody>
          <a:bodyPr rtlCol="0"/>
          <a:lstStyle/>
          <a:p>
            <a:pPr rtl="0"/>
            <a:endParaRPr lang="it-IT" dirty="0"/>
          </a:p>
        </p:txBody>
      </p:sp>
      <p:sp>
        <p:nvSpPr>
          <p:cNvPr id="3" name="Segnaposto numero diapositiva 2">
            <a:extLst>
              <a:ext uri="{FF2B5EF4-FFF2-40B4-BE49-F238E27FC236}">
                <a16:creationId xmlns:a16="http://schemas.microsoft.com/office/drawing/2014/main" id="{F8C39EF1-324F-F56E-80B0-C67BE1A7441E}"/>
              </a:ext>
            </a:extLst>
          </p:cNvPr>
          <p:cNvSpPr>
            <a:spLocks noGrp="1"/>
          </p:cNvSpPr>
          <p:nvPr>
            <p:ph type="sldNum" sz="quarter" idx="4"/>
          </p:nvPr>
        </p:nvSpPr>
        <p:spPr/>
        <p:txBody>
          <a:bodyPr rtlCol="0"/>
          <a:lstStyle/>
          <a:p>
            <a:pPr rtl="0"/>
            <a:r>
              <a:rPr lang="it-IT" dirty="0"/>
              <a:t>40</a:t>
            </a:r>
          </a:p>
        </p:txBody>
      </p:sp>
      <p:sp>
        <p:nvSpPr>
          <p:cNvPr id="18" name="Segnaposto testo 119">
            <a:extLst>
              <a:ext uri="{FF2B5EF4-FFF2-40B4-BE49-F238E27FC236}">
                <a16:creationId xmlns:a16="http://schemas.microsoft.com/office/drawing/2014/main" id="{38949A59-9627-8E2A-3E2C-47394B0C4B39}"/>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rgbClr val="C00000"/>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rtl="0"/>
            <a:endParaRPr lang="it-IT"/>
          </a:p>
        </p:txBody>
      </p:sp>
      <p:pic>
        <p:nvPicPr>
          <p:cNvPr id="10" name="Segnaposto immagine 5">
            <a:extLst>
              <a:ext uri="{FF2B5EF4-FFF2-40B4-BE49-F238E27FC236}">
                <a16:creationId xmlns:a16="http://schemas.microsoft.com/office/drawing/2014/main" id="{56D2F73A-A3E6-A9E9-205A-B4F8C4A41AC4}"/>
              </a:ext>
              <a:ext uri="{C183D7F6-B498-43B3-948B-1728B52AA6E4}">
                <adec:decorative xmlns:adec="http://schemas.microsoft.com/office/drawing/2017/decorative" val="1"/>
              </a:ext>
            </a:extLst>
          </p:cNvPr>
          <p:cNvPicPr>
            <a:picLocks noGrp="1" noChangeAspect="1"/>
          </p:cNvPicPr>
          <p:nvPr>
            <p:ph type="pic" sz="quarter" idx="15"/>
          </p:nvPr>
        </p:nvPicPr>
        <p:blipFill>
          <a:blip r:embed="rId4">
            <a:alphaModFix amt="20000"/>
          </a:blip>
          <a:srcRect t="45103" b="45103"/>
          <a:stretch/>
        </p:blipFill>
        <p:spPr>
          <a:xfrm>
            <a:off x="-1" y="0"/>
            <a:ext cx="10821502" cy="544922"/>
          </a:xfrm>
          <a:solidFill>
            <a:srgbClr val="FF0000"/>
          </a:solidFill>
        </p:spPr>
      </p:pic>
      <p:pic>
        <p:nvPicPr>
          <p:cNvPr id="5" name="Immagine 4" descr="Immagine che contiene testo, Carattere, Elementi grafici, schermata&#10;&#10;Descrizione generata automaticamente">
            <a:extLst>
              <a:ext uri="{FF2B5EF4-FFF2-40B4-BE49-F238E27FC236}">
                <a16:creationId xmlns:a16="http://schemas.microsoft.com/office/drawing/2014/main" id="{BE35D5BD-E852-8FE8-7009-63DD389441A2}"/>
              </a:ext>
            </a:extLst>
          </p:cNvPr>
          <p:cNvPicPr>
            <a:picLocks noChangeAspect="1"/>
          </p:cNvPicPr>
          <p:nvPr/>
        </p:nvPicPr>
        <p:blipFill>
          <a:blip r:embed="rId5"/>
          <a:stretch>
            <a:fillRect/>
          </a:stretch>
        </p:blipFill>
        <p:spPr>
          <a:xfrm>
            <a:off x="11221777" y="6069126"/>
            <a:ext cx="954391" cy="674984"/>
          </a:xfrm>
          <a:prstGeom prst="rect">
            <a:avLst/>
          </a:prstGeom>
        </p:spPr>
      </p:pic>
      <p:sp>
        <p:nvSpPr>
          <p:cNvPr id="19" name="Titolo 11">
            <a:extLst>
              <a:ext uri="{FF2B5EF4-FFF2-40B4-BE49-F238E27FC236}">
                <a16:creationId xmlns:a16="http://schemas.microsoft.com/office/drawing/2014/main" id="{F50299F1-6FB4-8901-67D2-25FF23BF1E66}"/>
              </a:ext>
            </a:extLst>
          </p:cNvPr>
          <p:cNvSpPr txBox="1">
            <a:spLocks/>
          </p:cNvSpPr>
          <p:nvPr/>
        </p:nvSpPr>
        <p:spPr>
          <a:xfrm>
            <a:off x="263352" y="-16614"/>
            <a:ext cx="12025336" cy="561536"/>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4000" b="0" kern="1200" cap="all" spc="100" baseline="0">
                <a:solidFill>
                  <a:schemeClr val="tx1">
                    <a:lumMod val="95000"/>
                    <a:lumOff val="5000"/>
                  </a:schemeClr>
                </a:solidFill>
                <a:latin typeface="+mj-lt"/>
                <a:ea typeface="+mj-ea"/>
                <a:cs typeface="+mj-cs"/>
              </a:defRPr>
            </a:lvl1pPr>
          </a:lstStyle>
          <a:p>
            <a:pPr marL="0" indent="0">
              <a:buNone/>
            </a:pPr>
            <a:r>
              <a:rPr lang="it-IT" sz="3200" b="1" dirty="0">
                <a:solidFill>
                  <a:schemeClr val="bg1"/>
                </a:solidFill>
              </a:rPr>
              <a:t>Le lezioni: le politiche giuste hanno effetti rilevanti</a:t>
            </a:r>
          </a:p>
        </p:txBody>
      </p:sp>
      <p:sp>
        <p:nvSpPr>
          <p:cNvPr id="7" name="Segnaposto contenuto 6">
            <a:extLst>
              <a:ext uri="{FF2B5EF4-FFF2-40B4-BE49-F238E27FC236}">
                <a16:creationId xmlns:a16="http://schemas.microsoft.com/office/drawing/2014/main" id="{09589445-A5E2-66E3-BFB6-42818FC52427}"/>
              </a:ext>
            </a:extLst>
          </p:cNvPr>
          <p:cNvSpPr>
            <a:spLocks noGrp="1"/>
          </p:cNvSpPr>
          <p:nvPr>
            <p:ph sz="quarter" idx="13"/>
          </p:nvPr>
        </p:nvSpPr>
        <p:spPr>
          <a:xfrm>
            <a:off x="832757" y="833292"/>
            <a:ext cx="10558149" cy="5085102"/>
          </a:xfrm>
        </p:spPr>
        <p:txBody>
          <a:bodyPr>
            <a:normAutofit lnSpcReduction="10000"/>
          </a:bodyPr>
          <a:lstStyle/>
          <a:p>
            <a:pPr algn="just">
              <a:lnSpc>
                <a:spcPct val="110000"/>
              </a:lnSpc>
              <a:spcBef>
                <a:spcPts val="0"/>
              </a:spcBef>
              <a:spcAft>
                <a:spcPts val="600"/>
              </a:spcAft>
            </a:pPr>
            <a:r>
              <a:rPr lang="it-IT" sz="2400" dirty="0">
                <a:latin typeface="Tw Cen MT (Corpo)"/>
                <a:cs typeface="Times New Roman" panose="02020603050405020304" pitchFamily="18" charset="0"/>
              </a:rPr>
              <a:t>Gli incentivi ai contratti a tempo indeterminato nel 2014 e il Decreto Dignità del 2019  hanno avuto effetti immediati – ma limitati e temporanei: </a:t>
            </a:r>
            <a:r>
              <a:rPr lang="it-IT" sz="2400" b="1" dirty="0">
                <a:latin typeface="Tw Cen MT (Corpo)"/>
                <a:cs typeface="Times New Roman" panose="02020603050405020304" pitchFamily="18" charset="0"/>
              </a:rPr>
              <a:t>la precarietà si è ridotta</a:t>
            </a:r>
            <a:endParaRPr lang="it-IT" sz="2400" dirty="0">
              <a:latin typeface="Tw Cen MT (Corpo)"/>
              <a:cs typeface="Times New Roman" panose="02020603050405020304" pitchFamily="18" charset="0"/>
            </a:endParaRPr>
          </a:p>
          <a:p>
            <a:pPr algn="just">
              <a:lnSpc>
                <a:spcPct val="110000"/>
              </a:lnSpc>
              <a:spcBef>
                <a:spcPts val="0"/>
              </a:spcBef>
              <a:spcAft>
                <a:spcPts val="600"/>
              </a:spcAft>
            </a:pPr>
            <a:r>
              <a:rPr lang="it-IT" sz="2400" dirty="0">
                <a:latin typeface="Tw Cen MT (Corpo)"/>
                <a:cs typeface="Times New Roman" panose="02020603050405020304" pitchFamily="18" charset="0"/>
              </a:rPr>
              <a:t>Misure che limitino </a:t>
            </a:r>
            <a:r>
              <a:rPr lang="it-IT" sz="2400" b="1" dirty="0">
                <a:latin typeface="Tw Cen MT (Corpo)"/>
                <a:cs typeface="Times New Roman" panose="02020603050405020304" pitchFamily="18" charset="0"/>
              </a:rPr>
              <a:t>la varietà di contratti </a:t>
            </a:r>
            <a:r>
              <a:rPr lang="it-IT" sz="2400" dirty="0">
                <a:latin typeface="Tw Cen MT (Corpo)"/>
                <a:cs typeface="Times New Roman" panose="02020603050405020304" pitchFamily="18" charset="0"/>
              </a:rPr>
              <a:t>non-standard e diano incentivi al tempo indeterminato potrebbero ridurre la precarietà</a:t>
            </a:r>
          </a:p>
          <a:p>
            <a:pPr algn="just">
              <a:lnSpc>
                <a:spcPct val="110000"/>
              </a:lnSpc>
              <a:spcBef>
                <a:spcPts val="0"/>
              </a:spcBef>
              <a:spcAft>
                <a:spcPts val="600"/>
              </a:spcAft>
            </a:pPr>
            <a:r>
              <a:rPr lang="it-IT" sz="2400" dirty="0">
                <a:latin typeface="Tw Cen MT (Corpo)"/>
                <a:cs typeface="Times New Roman" panose="02020603050405020304" pitchFamily="18" charset="0"/>
              </a:rPr>
              <a:t>Nella pandemia, le </a:t>
            </a:r>
            <a:r>
              <a:rPr lang="it-IT" sz="2400" b="1" dirty="0">
                <a:latin typeface="Tw Cen MT (Corpo)"/>
                <a:cs typeface="Times New Roman" panose="02020603050405020304" pitchFamily="18" charset="0"/>
              </a:rPr>
              <a:t>misure di tutela del lavoro e dei redditi</a:t>
            </a:r>
            <a:r>
              <a:rPr lang="it-IT" sz="2400" dirty="0">
                <a:latin typeface="Tw Cen MT (Corpo)"/>
                <a:cs typeface="Times New Roman" panose="02020603050405020304" pitchFamily="18" charset="0"/>
              </a:rPr>
              <a:t>, e l’espansione della domanda hanno evitato il crollo dell’occupazione.  La ripresa è stata alimentata poi anche dagli investimenti finanziati dal PNRR</a:t>
            </a:r>
          </a:p>
          <a:p>
            <a:pPr algn="just">
              <a:lnSpc>
                <a:spcPct val="110000"/>
              </a:lnSpc>
              <a:spcBef>
                <a:spcPts val="0"/>
              </a:spcBef>
              <a:spcAft>
                <a:spcPts val="600"/>
              </a:spcAft>
            </a:pPr>
            <a:r>
              <a:rPr lang="it-IT" sz="2400" dirty="0">
                <a:latin typeface="Tw Cen MT (Corpo)"/>
                <a:cs typeface="Times New Roman" panose="02020603050405020304" pitchFamily="18" charset="0"/>
              </a:rPr>
              <a:t>L’introduzione del </a:t>
            </a:r>
            <a:r>
              <a:rPr lang="it-IT" sz="2400" b="1" dirty="0">
                <a:latin typeface="Tw Cen MT (Corpo)"/>
                <a:cs typeface="Times New Roman" panose="02020603050405020304" pitchFamily="18" charset="0"/>
              </a:rPr>
              <a:t>Reddito di cittadinanza </a:t>
            </a:r>
            <a:r>
              <a:rPr lang="it-IT" sz="2400" dirty="0">
                <a:latin typeface="Tw Cen MT (Corpo)"/>
                <a:cs typeface="Times New Roman" panose="02020603050405020304" pitchFamily="18" charset="0"/>
              </a:rPr>
              <a:t>nel 2020 ha consentito di ridurre le condizioni di povertà. E’ necessario reintrodurre misure di tutela del reddito</a:t>
            </a:r>
          </a:p>
          <a:p>
            <a:pPr algn="just">
              <a:lnSpc>
                <a:spcPct val="110000"/>
              </a:lnSpc>
              <a:spcBef>
                <a:spcPts val="0"/>
              </a:spcBef>
              <a:spcAft>
                <a:spcPts val="600"/>
              </a:spcAft>
            </a:pPr>
            <a:r>
              <a:rPr lang="it-IT" sz="2400" dirty="0">
                <a:latin typeface="Tw Cen MT (Corpo)"/>
                <a:cs typeface="Times New Roman" panose="02020603050405020304" pitchFamily="18" charset="0"/>
              </a:rPr>
              <a:t>La dinamica salariale è connessa al rinnovo tempestivo dei CCNL</a:t>
            </a:r>
          </a:p>
          <a:p>
            <a:pPr algn="just">
              <a:lnSpc>
                <a:spcPct val="110000"/>
              </a:lnSpc>
              <a:spcBef>
                <a:spcPts val="0"/>
              </a:spcBef>
              <a:spcAft>
                <a:spcPts val="600"/>
              </a:spcAft>
            </a:pPr>
            <a:r>
              <a:rPr lang="it-IT" sz="2400" dirty="0">
                <a:latin typeface="Tw Cen MT (Corpo)"/>
                <a:cs typeface="Times New Roman" panose="02020603050405020304" pitchFamily="18" charset="0"/>
              </a:rPr>
              <a:t>È necessario introdurre il </a:t>
            </a:r>
            <a:r>
              <a:rPr lang="it-IT" sz="2400" b="1" dirty="0">
                <a:latin typeface="Tw Cen MT (Corpo)"/>
                <a:cs typeface="Times New Roman" panose="02020603050405020304" pitchFamily="18" charset="0"/>
              </a:rPr>
              <a:t>salario minimo </a:t>
            </a:r>
            <a:r>
              <a:rPr lang="it-IT" sz="2400" dirty="0">
                <a:latin typeface="Tw Cen MT (Corpo)"/>
                <a:cs typeface="Times New Roman" panose="02020603050405020304" pitchFamily="18" charset="0"/>
              </a:rPr>
              <a:t>per tutelare i salari più bassi</a:t>
            </a:r>
            <a:endParaRPr lang="it-IT" sz="500" dirty="0"/>
          </a:p>
        </p:txBody>
      </p:sp>
    </p:spTree>
    <p:extLst>
      <p:ext uri="{BB962C8B-B14F-4D97-AF65-F5344CB8AC3E}">
        <p14:creationId xmlns:p14="http://schemas.microsoft.com/office/powerpoint/2010/main" val="29562312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4BCF21-E175-2B23-6C92-A3BF63DF8905}"/>
            </a:ext>
          </a:extLst>
        </p:cNvPr>
        <p:cNvGrpSpPr/>
        <p:nvPr/>
      </p:nvGrpSpPr>
      <p:grpSpPr>
        <a:xfrm>
          <a:off x="0" y="0"/>
          <a:ext cx="0" cy="0"/>
          <a:chOff x="0" y="0"/>
          <a:chExt cx="0" cy="0"/>
        </a:xfrm>
      </p:grpSpPr>
      <p:pic>
        <p:nvPicPr>
          <p:cNvPr id="9" name="Immagine 8" descr="Immagine che contiene bianco, schizzo, bianco e nero, design&#10;&#10;Descrizione generata automaticamente">
            <a:extLst>
              <a:ext uri="{FF2B5EF4-FFF2-40B4-BE49-F238E27FC236}">
                <a16:creationId xmlns:a16="http://schemas.microsoft.com/office/drawing/2014/main" id="{7FB10B7A-B823-EAB9-0AB5-BA99BEEAD269}"/>
              </a:ext>
            </a:extLst>
          </p:cNvPr>
          <p:cNvPicPr>
            <a:picLocks noChangeAspect="1"/>
          </p:cNvPicPr>
          <p:nvPr/>
        </p:nvPicPr>
        <p:blipFill>
          <a:blip r:embed="rId3"/>
          <a:stretch>
            <a:fillRect/>
          </a:stretch>
        </p:blipFill>
        <p:spPr>
          <a:xfrm>
            <a:off x="15832" y="0"/>
            <a:ext cx="12192000" cy="6858000"/>
          </a:xfrm>
          <a:prstGeom prst="rect">
            <a:avLst/>
          </a:prstGeom>
        </p:spPr>
      </p:pic>
      <p:sp>
        <p:nvSpPr>
          <p:cNvPr id="2" name="Segnaposto testo 1">
            <a:extLst>
              <a:ext uri="{FF2B5EF4-FFF2-40B4-BE49-F238E27FC236}">
                <a16:creationId xmlns:a16="http://schemas.microsoft.com/office/drawing/2014/main" id="{6B5DC939-EF2F-F46F-8878-D6AA51A20769}"/>
              </a:ext>
            </a:extLst>
          </p:cNvPr>
          <p:cNvSpPr>
            <a:spLocks noGrp="1"/>
          </p:cNvSpPr>
          <p:nvPr>
            <p:ph type="body" sz="quarter" idx="16"/>
          </p:nvPr>
        </p:nvSpPr>
        <p:spPr>
          <a:xfrm>
            <a:off x="1370499" y="0"/>
            <a:ext cx="10837333" cy="455672"/>
          </a:xfrm>
          <a:solidFill>
            <a:srgbClr val="EEEEEE"/>
          </a:solidFill>
        </p:spPr>
        <p:txBody>
          <a:bodyPr rtlCol="0"/>
          <a:lstStyle/>
          <a:p>
            <a:pPr rtl="0"/>
            <a:endParaRPr lang="it-IT" dirty="0"/>
          </a:p>
        </p:txBody>
      </p:sp>
      <p:sp>
        <p:nvSpPr>
          <p:cNvPr id="3" name="Segnaposto numero diapositiva 2">
            <a:extLst>
              <a:ext uri="{FF2B5EF4-FFF2-40B4-BE49-F238E27FC236}">
                <a16:creationId xmlns:a16="http://schemas.microsoft.com/office/drawing/2014/main" id="{69EA892F-E2EF-75B1-4712-0A0C0A419B1B}"/>
              </a:ext>
            </a:extLst>
          </p:cNvPr>
          <p:cNvSpPr>
            <a:spLocks noGrp="1"/>
          </p:cNvSpPr>
          <p:nvPr>
            <p:ph type="sldNum" sz="quarter" idx="4"/>
          </p:nvPr>
        </p:nvSpPr>
        <p:spPr/>
        <p:txBody>
          <a:bodyPr rtlCol="0"/>
          <a:lstStyle/>
          <a:p>
            <a:pPr rtl="0"/>
            <a:r>
              <a:rPr lang="it-IT" dirty="0"/>
              <a:t>41</a:t>
            </a:r>
          </a:p>
        </p:txBody>
      </p:sp>
      <p:sp>
        <p:nvSpPr>
          <p:cNvPr id="18" name="Segnaposto testo 119">
            <a:extLst>
              <a:ext uri="{FF2B5EF4-FFF2-40B4-BE49-F238E27FC236}">
                <a16:creationId xmlns:a16="http://schemas.microsoft.com/office/drawing/2014/main" id="{8A2EE3B5-118B-B8F2-0E2C-ECA9166E5BE2}"/>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rgbClr val="C00000"/>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rtl="0"/>
            <a:endParaRPr lang="it-IT"/>
          </a:p>
        </p:txBody>
      </p:sp>
      <p:pic>
        <p:nvPicPr>
          <p:cNvPr id="10" name="Segnaposto immagine 5">
            <a:extLst>
              <a:ext uri="{FF2B5EF4-FFF2-40B4-BE49-F238E27FC236}">
                <a16:creationId xmlns:a16="http://schemas.microsoft.com/office/drawing/2014/main" id="{187711D5-D67A-5010-F66D-1056D10E5878}"/>
              </a:ext>
              <a:ext uri="{C183D7F6-B498-43B3-948B-1728B52AA6E4}">
                <adec:decorative xmlns:adec="http://schemas.microsoft.com/office/drawing/2017/decorative" val="1"/>
              </a:ext>
            </a:extLst>
          </p:cNvPr>
          <p:cNvPicPr>
            <a:picLocks noGrp="1" noChangeAspect="1"/>
          </p:cNvPicPr>
          <p:nvPr>
            <p:ph type="pic" sz="quarter" idx="15"/>
          </p:nvPr>
        </p:nvPicPr>
        <p:blipFill>
          <a:blip r:embed="rId4">
            <a:alphaModFix amt="20000"/>
          </a:blip>
          <a:srcRect t="45103" b="45103"/>
          <a:stretch/>
        </p:blipFill>
        <p:spPr>
          <a:xfrm>
            <a:off x="-1" y="0"/>
            <a:ext cx="10821502" cy="544922"/>
          </a:xfrm>
          <a:solidFill>
            <a:srgbClr val="FF0000"/>
          </a:solidFill>
        </p:spPr>
      </p:pic>
      <p:pic>
        <p:nvPicPr>
          <p:cNvPr id="5" name="Immagine 4" descr="Immagine che contiene testo, Carattere, Elementi grafici, schermata&#10;&#10;Descrizione generata automaticamente">
            <a:extLst>
              <a:ext uri="{FF2B5EF4-FFF2-40B4-BE49-F238E27FC236}">
                <a16:creationId xmlns:a16="http://schemas.microsoft.com/office/drawing/2014/main" id="{E858B1D3-3BB8-76C6-90CA-B84B23D325A6}"/>
              </a:ext>
            </a:extLst>
          </p:cNvPr>
          <p:cNvPicPr>
            <a:picLocks noChangeAspect="1"/>
          </p:cNvPicPr>
          <p:nvPr/>
        </p:nvPicPr>
        <p:blipFill>
          <a:blip r:embed="rId5"/>
          <a:stretch>
            <a:fillRect/>
          </a:stretch>
        </p:blipFill>
        <p:spPr>
          <a:xfrm>
            <a:off x="11221777" y="6069126"/>
            <a:ext cx="954391" cy="674984"/>
          </a:xfrm>
          <a:prstGeom prst="rect">
            <a:avLst/>
          </a:prstGeom>
        </p:spPr>
      </p:pic>
      <p:sp>
        <p:nvSpPr>
          <p:cNvPr id="19" name="Titolo 11">
            <a:extLst>
              <a:ext uri="{FF2B5EF4-FFF2-40B4-BE49-F238E27FC236}">
                <a16:creationId xmlns:a16="http://schemas.microsoft.com/office/drawing/2014/main" id="{9CFD30AC-D2C8-D8FE-B4DB-2B385F79701B}"/>
              </a:ext>
            </a:extLst>
          </p:cNvPr>
          <p:cNvSpPr txBox="1">
            <a:spLocks/>
          </p:cNvSpPr>
          <p:nvPr/>
        </p:nvSpPr>
        <p:spPr>
          <a:xfrm>
            <a:off x="263352" y="-16614"/>
            <a:ext cx="12025336" cy="561536"/>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4000" b="0" kern="1200" cap="all" spc="100" baseline="0">
                <a:solidFill>
                  <a:schemeClr val="tx1">
                    <a:lumMod val="95000"/>
                    <a:lumOff val="5000"/>
                  </a:schemeClr>
                </a:solidFill>
                <a:latin typeface="+mj-lt"/>
                <a:ea typeface="+mj-ea"/>
                <a:cs typeface="+mj-cs"/>
              </a:defRPr>
            </a:lvl1pPr>
          </a:lstStyle>
          <a:p>
            <a:pPr marL="0" indent="0">
              <a:buNone/>
            </a:pPr>
            <a:r>
              <a:rPr lang="it-IT" sz="3200" b="1" dirty="0">
                <a:solidFill>
                  <a:schemeClr val="bg1"/>
                </a:solidFill>
              </a:rPr>
              <a:t>Le lezioni: le politiche giuste hanno effetti rilevanti</a:t>
            </a:r>
          </a:p>
        </p:txBody>
      </p:sp>
      <p:sp>
        <p:nvSpPr>
          <p:cNvPr id="7" name="Segnaposto contenuto 6">
            <a:extLst>
              <a:ext uri="{FF2B5EF4-FFF2-40B4-BE49-F238E27FC236}">
                <a16:creationId xmlns:a16="http://schemas.microsoft.com/office/drawing/2014/main" id="{8049C863-EF51-5F4D-9188-53B86C106B5D}"/>
              </a:ext>
            </a:extLst>
          </p:cNvPr>
          <p:cNvSpPr>
            <a:spLocks noGrp="1"/>
          </p:cNvSpPr>
          <p:nvPr>
            <p:ph sz="quarter" idx="13"/>
          </p:nvPr>
        </p:nvSpPr>
        <p:spPr>
          <a:xfrm>
            <a:off x="191344" y="698136"/>
            <a:ext cx="11593288" cy="3660648"/>
          </a:xfrm>
        </p:spPr>
        <p:txBody>
          <a:bodyPr>
            <a:normAutofit fontScale="25000" lnSpcReduction="20000"/>
          </a:bodyPr>
          <a:lstStyle/>
          <a:p>
            <a:pPr marL="0" indent="0" algn="just">
              <a:lnSpc>
                <a:spcPct val="100000"/>
              </a:lnSpc>
              <a:spcBef>
                <a:spcPts val="0"/>
              </a:spcBef>
              <a:buNone/>
            </a:pPr>
            <a:r>
              <a:rPr lang="it-IT" sz="9600" b="1" dirty="0">
                <a:latin typeface="Tw Cen MT (Corpo)"/>
                <a:cs typeface="Times New Roman" panose="02020603050405020304" pitchFamily="18" charset="0"/>
              </a:rPr>
              <a:t>L’esperienza di dieci anni dal Jobs Act mostra perché i quesiti al centro dei quattro referendum sul lavoro dell’8-9 giugno 2025 sono importanti</a:t>
            </a:r>
          </a:p>
          <a:p>
            <a:pPr marL="0" indent="0" algn="just">
              <a:lnSpc>
                <a:spcPct val="70000"/>
              </a:lnSpc>
              <a:spcBef>
                <a:spcPts val="0"/>
              </a:spcBef>
              <a:buNone/>
            </a:pPr>
            <a:endParaRPr lang="it-IT" sz="9600" dirty="0">
              <a:latin typeface="Tw Cen MT (Corpo)"/>
              <a:cs typeface="Times New Roman" panose="02020603050405020304" pitchFamily="18" charset="0"/>
            </a:endParaRPr>
          </a:p>
          <a:p>
            <a:pPr algn="just">
              <a:lnSpc>
                <a:spcPct val="100000"/>
              </a:lnSpc>
              <a:spcBef>
                <a:spcPts val="0"/>
              </a:spcBef>
            </a:pPr>
            <a:r>
              <a:rPr lang="it-IT" sz="8800" dirty="0">
                <a:latin typeface="Tw Cen MT (Corpo)"/>
                <a:cs typeface="Times New Roman" panose="02020603050405020304" pitchFamily="18" charset="0"/>
              </a:rPr>
              <a:t>1. </a:t>
            </a:r>
            <a:r>
              <a:rPr lang="it-IT" sz="8800" b="1" dirty="0">
                <a:latin typeface="Tw Cen MT (Corpo)"/>
                <a:cs typeface="Times New Roman" panose="02020603050405020304" pitchFamily="18" charset="0"/>
              </a:rPr>
              <a:t>L’abrogazione delle norme che hanno liberalizzato l'utilizzo del lavoro a termine </a:t>
            </a:r>
            <a:r>
              <a:rPr lang="it-IT" sz="8800" dirty="0">
                <a:latin typeface="Tw Cen MT (Corpo)"/>
                <a:cs typeface="Times New Roman" panose="02020603050405020304" pitchFamily="18" charset="0"/>
              </a:rPr>
              <a:t>permetterebbe di ridimensionare i contratti precari. Norme che rendono meno conveniente il lavoro a tempo determinato possono ridurne l’utilizzo: </a:t>
            </a:r>
            <a:r>
              <a:rPr lang="it-IT" sz="8800" b="1" dirty="0">
                <a:solidFill>
                  <a:srgbClr val="FF0000"/>
                </a:solidFill>
                <a:latin typeface="Tw Cen MT (Corpo)"/>
                <a:cs typeface="Times New Roman" panose="02020603050405020304" pitchFamily="18" charset="0"/>
              </a:rPr>
              <a:t>un lavoro meno precario è possibile</a:t>
            </a:r>
            <a:r>
              <a:rPr lang="it-IT" sz="8800" dirty="0">
                <a:solidFill>
                  <a:srgbClr val="FF0000"/>
                </a:solidFill>
                <a:latin typeface="Tw Cen MT (Corpo)"/>
                <a:cs typeface="Times New Roman" panose="02020603050405020304" pitchFamily="18" charset="0"/>
              </a:rPr>
              <a:t>.</a:t>
            </a:r>
          </a:p>
          <a:p>
            <a:pPr algn="just">
              <a:lnSpc>
                <a:spcPct val="100000"/>
              </a:lnSpc>
              <a:spcBef>
                <a:spcPts val="0"/>
              </a:spcBef>
            </a:pPr>
            <a:endParaRPr lang="it-IT" sz="8800" dirty="0">
              <a:latin typeface="Tw Cen MT (Corpo)"/>
              <a:cs typeface="Times New Roman" panose="02020603050405020304" pitchFamily="18" charset="0"/>
            </a:endParaRPr>
          </a:p>
          <a:p>
            <a:pPr algn="just">
              <a:lnSpc>
                <a:spcPct val="100000"/>
              </a:lnSpc>
              <a:spcBef>
                <a:spcPts val="0"/>
              </a:spcBef>
            </a:pPr>
            <a:r>
              <a:rPr lang="it-IT" sz="8800" dirty="0">
                <a:latin typeface="Tw Cen MT (Corpo)"/>
                <a:cs typeface="Times New Roman" panose="02020603050405020304" pitchFamily="18" charset="0"/>
              </a:rPr>
              <a:t>2. </a:t>
            </a:r>
            <a:r>
              <a:rPr lang="it-IT" sz="8800" b="1" dirty="0">
                <a:latin typeface="Tw Cen MT (Corpo)"/>
                <a:cs typeface="Times New Roman" panose="02020603050405020304" pitchFamily="18" charset="0"/>
              </a:rPr>
              <a:t>L’abrogazione delle norme che impediscono il reintegro al lavoro in caso di licenziamenti senza giusta causa </a:t>
            </a:r>
            <a:r>
              <a:rPr lang="it-IT" sz="8800" dirty="0">
                <a:latin typeface="Tw Cen MT (Corpo)"/>
                <a:cs typeface="Times New Roman" panose="02020603050405020304" pitchFamily="18" charset="0"/>
              </a:rPr>
              <a:t>ridurrebbe l’esposizione di lavoratori e lavoratrici al rischio di licenziamento, favorirebbe percorsi lavorativi meno discontinui: </a:t>
            </a:r>
            <a:r>
              <a:rPr lang="it-IT" sz="8800" b="1" dirty="0">
                <a:solidFill>
                  <a:srgbClr val="FF0000"/>
                </a:solidFill>
                <a:latin typeface="Tw Cen MT (Corpo)"/>
                <a:cs typeface="Times New Roman" panose="02020603050405020304" pitchFamily="18" charset="0"/>
              </a:rPr>
              <a:t>un lavoro più stabile è possibile</a:t>
            </a:r>
            <a:r>
              <a:rPr lang="it-IT" sz="8800" dirty="0">
                <a:solidFill>
                  <a:srgbClr val="FF0000"/>
                </a:solidFill>
                <a:latin typeface="Tw Cen MT (Corpo)"/>
                <a:cs typeface="Times New Roman" panose="02020603050405020304" pitchFamily="18" charset="0"/>
              </a:rPr>
              <a:t>.</a:t>
            </a:r>
            <a:r>
              <a:rPr lang="it-IT" sz="8800" dirty="0">
                <a:latin typeface="Tw Cen MT (Corpo)"/>
                <a:cs typeface="Times New Roman" panose="02020603050405020304" pitchFamily="18" charset="0"/>
              </a:rPr>
              <a:t> </a:t>
            </a:r>
          </a:p>
          <a:p>
            <a:pPr algn="just">
              <a:lnSpc>
                <a:spcPct val="100000"/>
              </a:lnSpc>
              <a:spcBef>
                <a:spcPts val="0"/>
              </a:spcBef>
            </a:pPr>
            <a:endParaRPr lang="it-IT" sz="8800" dirty="0">
              <a:latin typeface="Tw Cen MT (Corpo)"/>
              <a:cs typeface="Times New Roman" panose="02020603050405020304" pitchFamily="18" charset="0"/>
            </a:endParaRPr>
          </a:p>
          <a:p>
            <a:pPr algn="just">
              <a:lnSpc>
                <a:spcPct val="100000"/>
              </a:lnSpc>
              <a:spcBef>
                <a:spcPts val="0"/>
              </a:spcBef>
            </a:pPr>
            <a:r>
              <a:rPr lang="it-IT" sz="8800" dirty="0">
                <a:latin typeface="Tw Cen MT (Corpo)"/>
                <a:cs typeface="Times New Roman" panose="02020603050405020304" pitchFamily="18" charset="0"/>
              </a:rPr>
              <a:t>3. </a:t>
            </a:r>
            <a:r>
              <a:rPr lang="it-IT" sz="8800" b="1" dirty="0">
                <a:latin typeface="Tw Cen MT (Corpo)"/>
                <a:cs typeface="Times New Roman" panose="02020603050405020304" pitchFamily="18" charset="0"/>
              </a:rPr>
              <a:t>L’abrogazione delle norme che facilitano i licenziamenti illegittimi nelle piccole imprese </a:t>
            </a:r>
            <a:r>
              <a:rPr lang="it-IT" sz="8800" dirty="0">
                <a:latin typeface="Tw Cen MT (Corpo)"/>
                <a:cs typeface="Times New Roman" panose="02020603050405020304" pitchFamily="18" charset="0"/>
              </a:rPr>
              <a:t>introdurrebbe la necessaria uguaglianza di trattamento tra i lavoratori. Le piccole e piccolissime imprese offrono spesso condizioni contrattuali e di lavoro peggiori: </a:t>
            </a:r>
            <a:r>
              <a:rPr lang="it-IT" sz="8800" b="1" dirty="0">
                <a:solidFill>
                  <a:srgbClr val="FF0000"/>
                </a:solidFill>
                <a:latin typeface="Tw Cen MT (Corpo)"/>
                <a:cs typeface="Times New Roman" panose="02020603050405020304" pitchFamily="18" charset="0"/>
              </a:rPr>
              <a:t>un lavoro con trattamento uguale è possibile</a:t>
            </a:r>
            <a:r>
              <a:rPr lang="it-IT" sz="8800" dirty="0">
                <a:solidFill>
                  <a:srgbClr val="FF0000"/>
                </a:solidFill>
                <a:latin typeface="Tw Cen MT (Corpo)"/>
                <a:cs typeface="Times New Roman" panose="02020603050405020304" pitchFamily="18" charset="0"/>
              </a:rPr>
              <a:t>.</a:t>
            </a:r>
          </a:p>
          <a:p>
            <a:pPr algn="just">
              <a:lnSpc>
                <a:spcPct val="100000"/>
              </a:lnSpc>
              <a:spcBef>
                <a:spcPts val="0"/>
              </a:spcBef>
            </a:pPr>
            <a:endParaRPr lang="it-IT" sz="8800" dirty="0">
              <a:latin typeface="Tw Cen MT (Corpo)"/>
              <a:cs typeface="Times New Roman" panose="02020603050405020304" pitchFamily="18" charset="0"/>
            </a:endParaRPr>
          </a:p>
          <a:p>
            <a:pPr algn="just">
              <a:lnSpc>
                <a:spcPct val="100000"/>
              </a:lnSpc>
              <a:spcBef>
                <a:spcPts val="0"/>
              </a:spcBef>
            </a:pPr>
            <a:r>
              <a:rPr lang="it-IT" sz="8800" dirty="0">
                <a:latin typeface="Tw Cen MT (Corpo)"/>
                <a:cs typeface="Times New Roman" panose="02020603050405020304" pitchFamily="18" charset="0"/>
              </a:rPr>
              <a:t>4. </a:t>
            </a:r>
            <a:r>
              <a:rPr lang="it-IT" sz="8800" b="1" dirty="0">
                <a:latin typeface="Tw Cen MT (Corpo)"/>
                <a:cs typeface="Times New Roman" panose="02020603050405020304" pitchFamily="18" charset="0"/>
              </a:rPr>
              <a:t>L’abrogazione delle norme che impediscono, in caso di infortunio sul lavoro negli appalti</a:t>
            </a:r>
            <a:r>
              <a:rPr lang="it-IT" sz="8800" dirty="0">
                <a:latin typeface="Tw Cen MT (Corpo)"/>
                <a:cs typeface="Times New Roman" panose="02020603050405020304" pitchFamily="18" charset="0"/>
              </a:rPr>
              <a:t>, di estendere la responsabilità all’impresa appaltante affronterebbe una delle cause principali dell’elevata frequenza di infortuni in Italia. Gran parte di essi avvengono in piccole imprese, che spesso lavorano in condizioni di appalto e subappalto: </a:t>
            </a:r>
            <a:r>
              <a:rPr lang="it-IT" sz="8800" b="1" dirty="0">
                <a:solidFill>
                  <a:srgbClr val="FF0000"/>
                </a:solidFill>
                <a:latin typeface="Tw Cen MT (Corpo)"/>
                <a:cs typeface="Times New Roman" panose="02020603050405020304" pitchFamily="18" charset="0"/>
              </a:rPr>
              <a:t>un lavoro in sicurezza è possibile</a:t>
            </a:r>
            <a:r>
              <a:rPr lang="it-IT" sz="8800" dirty="0">
                <a:solidFill>
                  <a:srgbClr val="FF0000"/>
                </a:solidFill>
                <a:latin typeface="Tw Cen MT (Corpo)"/>
                <a:cs typeface="Times New Roman" panose="02020603050405020304" pitchFamily="18" charset="0"/>
              </a:rPr>
              <a:t>.</a:t>
            </a:r>
            <a:r>
              <a:rPr lang="it-IT" sz="8800" dirty="0">
                <a:latin typeface="Tw Cen MT (Corpo)"/>
                <a:cs typeface="Times New Roman" panose="02020603050405020304" pitchFamily="18" charset="0"/>
              </a:rPr>
              <a:t> </a:t>
            </a:r>
          </a:p>
          <a:p>
            <a:endParaRPr lang="it-IT" dirty="0"/>
          </a:p>
        </p:txBody>
      </p:sp>
    </p:spTree>
    <p:extLst>
      <p:ext uri="{BB962C8B-B14F-4D97-AF65-F5344CB8AC3E}">
        <p14:creationId xmlns:p14="http://schemas.microsoft.com/office/powerpoint/2010/main" val="37177835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F4C263-8298-0622-ACE9-B31F71A57349}"/>
            </a:ext>
          </a:extLst>
        </p:cNvPr>
        <p:cNvGrpSpPr/>
        <p:nvPr/>
      </p:nvGrpSpPr>
      <p:grpSpPr>
        <a:xfrm>
          <a:off x="0" y="0"/>
          <a:ext cx="0" cy="0"/>
          <a:chOff x="0" y="0"/>
          <a:chExt cx="0" cy="0"/>
        </a:xfrm>
      </p:grpSpPr>
      <p:pic>
        <p:nvPicPr>
          <p:cNvPr id="9" name="Immagine 8" descr="Immagine che contiene bianco, schizzo, bianco e nero, design&#10;&#10;Descrizione generata automaticamente">
            <a:extLst>
              <a:ext uri="{FF2B5EF4-FFF2-40B4-BE49-F238E27FC236}">
                <a16:creationId xmlns:a16="http://schemas.microsoft.com/office/drawing/2014/main" id="{BA7C4E02-52BE-3278-3778-247A873A1CA3}"/>
              </a:ext>
            </a:extLst>
          </p:cNvPr>
          <p:cNvPicPr>
            <a:picLocks noChangeAspect="1"/>
          </p:cNvPicPr>
          <p:nvPr/>
        </p:nvPicPr>
        <p:blipFill>
          <a:blip r:embed="rId3"/>
          <a:stretch>
            <a:fillRect/>
          </a:stretch>
        </p:blipFill>
        <p:spPr>
          <a:xfrm>
            <a:off x="15832" y="0"/>
            <a:ext cx="12192000" cy="6858000"/>
          </a:xfrm>
          <a:prstGeom prst="rect">
            <a:avLst/>
          </a:prstGeom>
        </p:spPr>
      </p:pic>
      <p:sp>
        <p:nvSpPr>
          <p:cNvPr id="2" name="Segnaposto testo 1">
            <a:extLst>
              <a:ext uri="{FF2B5EF4-FFF2-40B4-BE49-F238E27FC236}">
                <a16:creationId xmlns:a16="http://schemas.microsoft.com/office/drawing/2014/main" id="{3E9C67B6-43F4-7C8E-AFC9-F1E9AAE9DD43}"/>
              </a:ext>
            </a:extLst>
          </p:cNvPr>
          <p:cNvSpPr>
            <a:spLocks noGrp="1"/>
          </p:cNvSpPr>
          <p:nvPr>
            <p:ph type="body" sz="quarter" idx="16"/>
          </p:nvPr>
        </p:nvSpPr>
        <p:spPr>
          <a:xfrm>
            <a:off x="1370499" y="0"/>
            <a:ext cx="10837333" cy="455672"/>
          </a:xfrm>
          <a:solidFill>
            <a:srgbClr val="EEEEEE"/>
          </a:solidFill>
        </p:spPr>
        <p:txBody>
          <a:bodyPr rtlCol="0"/>
          <a:lstStyle/>
          <a:p>
            <a:pPr rtl="0"/>
            <a:endParaRPr lang="it-IT" dirty="0"/>
          </a:p>
        </p:txBody>
      </p:sp>
      <p:sp>
        <p:nvSpPr>
          <p:cNvPr id="3" name="Segnaposto numero diapositiva 2">
            <a:extLst>
              <a:ext uri="{FF2B5EF4-FFF2-40B4-BE49-F238E27FC236}">
                <a16:creationId xmlns:a16="http://schemas.microsoft.com/office/drawing/2014/main" id="{4809D209-C042-D7A8-0BDC-BE2F2D248A3D}"/>
              </a:ext>
            </a:extLst>
          </p:cNvPr>
          <p:cNvSpPr>
            <a:spLocks noGrp="1"/>
          </p:cNvSpPr>
          <p:nvPr>
            <p:ph type="sldNum" sz="quarter" idx="4"/>
          </p:nvPr>
        </p:nvSpPr>
        <p:spPr/>
        <p:txBody>
          <a:bodyPr rtlCol="0"/>
          <a:lstStyle/>
          <a:p>
            <a:pPr rtl="0"/>
            <a:r>
              <a:rPr lang="it-IT" dirty="0"/>
              <a:t>42</a:t>
            </a:r>
          </a:p>
        </p:txBody>
      </p:sp>
      <p:sp>
        <p:nvSpPr>
          <p:cNvPr id="18" name="Segnaposto testo 119">
            <a:extLst>
              <a:ext uri="{FF2B5EF4-FFF2-40B4-BE49-F238E27FC236}">
                <a16:creationId xmlns:a16="http://schemas.microsoft.com/office/drawing/2014/main" id="{8FCCF47F-EDF1-994E-D254-8AF82AED1988}"/>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rgbClr val="C00000"/>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rtl="0"/>
            <a:endParaRPr lang="it-IT"/>
          </a:p>
        </p:txBody>
      </p:sp>
      <p:pic>
        <p:nvPicPr>
          <p:cNvPr id="10" name="Segnaposto immagine 5">
            <a:extLst>
              <a:ext uri="{FF2B5EF4-FFF2-40B4-BE49-F238E27FC236}">
                <a16:creationId xmlns:a16="http://schemas.microsoft.com/office/drawing/2014/main" id="{BADD318B-9ED1-E8C0-D09F-53B295453BA8}"/>
              </a:ext>
              <a:ext uri="{C183D7F6-B498-43B3-948B-1728B52AA6E4}">
                <adec:decorative xmlns:adec="http://schemas.microsoft.com/office/drawing/2017/decorative" val="1"/>
              </a:ext>
            </a:extLst>
          </p:cNvPr>
          <p:cNvPicPr>
            <a:picLocks noGrp="1" noChangeAspect="1"/>
          </p:cNvPicPr>
          <p:nvPr>
            <p:ph type="pic" sz="quarter" idx="15"/>
          </p:nvPr>
        </p:nvPicPr>
        <p:blipFill>
          <a:blip r:embed="rId4">
            <a:alphaModFix amt="20000"/>
          </a:blip>
          <a:srcRect t="45103" b="45103"/>
          <a:stretch/>
        </p:blipFill>
        <p:spPr>
          <a:xfrm>
            <a:off x="-1" y="0"/>
            <a:ext cx="10821502" cy="544922"/>
          </a:xfrm>
          <a:solidFill>
            <a:srgbClr val="FF0000"/>
          </a:solidFill>
        </p:spPr>
      </p:pic>
      <p:pic>
        <p:nvPicPr>
          <p:cNvPr id="5" name="Immagine 4" descr="Immagine che contiene testo, Carattere, Elementi grafici, schermata&#10;&#10;Descrizione generata automaticamente">
            <a:extLst>
              <a:ext uri="{FF2B5EF4-FFF2-40B4-BE49-F238E27FC236}">
                <a16:creationId xmlns:a16="http://schemas.microsoft.com/office/drawing/2014/main" id="{918BD11E-70A6-D66D-ACA0-A5AE7B6228B0}"/>
              </a:ext>
            </a:extLst>
          </p:cNvPr>
          <p:cNvPicPr>
            <a:picLocks noChangeAspect="1"/>
          </p:cNvPicPr>
          <p:nvPr/>
        </p:nvPicPr>
        <p:blipFill>
          <a:blip r:embed="rId5"/>
          <a:stretch>
            <a:fillRect/>
          </a:stretch>
        </p:blipFill>
        <p:spPr>
          <a:xfrm>
            <a:off x="11221777" y="6069126"/>
            <a:ext cx="954391" cy="674984"/>
          </a:xfrm>
          <a:prstGeom prst="rect">
            <a:avLst/>
          </a:prstGeom>
        </p:spPr>
      </p:pic>
      <p:sp>
        <p:nvSpPr>
          <p:cNvPr id="19" name="Titolo 11">
            <a:extLst>
              <a:ext uri="{FF2B5EF4-FFF2-40B4-BE49-F238E27FC236}">
                <a16:creationId xmlns:a16="http://schemas.microsoft.com/office/drawing/2014/main" id="{9E77EF36-B2FE-CEBF-8387-D185B6736DDF}"/>
              </a:ext>
            </a:extLst>
          </p:cNvPr>
          <p:cNvSpPr txBox="1">
            <a:spLocks/>
          </p:cNvSpPr>
          <p:nvPr/>
        </p:nvSpPr>
        <p:spPr>
          <a:xfrm>
            <a:off x="263352" y="-16614"/>
            <a:ext cx="12025336" cy="561536"/>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4000" b="0" kern="1200" cap="all" spc="100" baseline="0">
                <a:solidFill>
                  <a:schemeClr val="tx1">
                    <a:lumMod val="95000"/>
                    <a:lumOff val="5000"/>
                  </a:schemeClr>
                </a:solidFill>
                <a:latin typeface="+mj-lt"/>
                <a:ea typeface="+mj-ea"/>
                <a:cs typeface="+mj-cs"/>
              </a:defRPr>
            </a:lvl1pPr>
          </a:lstStyle>
          <a:p>
            <a:pPr marL="0" indent="0">
              <a:buNone/>
            </a:pPr>
            <a:r>
              <a:rPr lang="it-IT" sz="3200" b="1" dirty="0">
                <a:solidFill>
                  <a:schemeClr val="bg1"/>
                </a:solidFill>
              </a:rPr>
              <a:t>Ringraziamenti</a:t>
            </a:r>
          </a:p>
        </p:txBody>
      </p:sp>
      <p:sp>
        <p:nvSpPr>
          <p:cNvPr id="7" name="Segnaposto contenuto 6">
            <a:extLst>
              <a:ext uri="{FF2B5EF4-FFF2-40B4-BE49-F238E27FC236}">
                <a16:creationId xmlns:a16="http://schemas.microsoft.com/office/drawing/2014/main" id="{923A50FD-2536-3623-DC68-06C1EA0D35DE}"/>
              </a:ext>
            </a:extLst>
          </p:cNvPr>
          <p:cNvSpPr>
            <a:spLocks noGrp="1"/>
          </p:cNvSpPr>
          <p:nvPr>
            <p:ph sz="quarter" idx="13"/>
          </p:nvPr>
        </p:nvSpPr>
        <p:spPr>
          <a:xfrm>
            <a:off x="191344" y="2276872"/>
            <a:ext cx="11593288" cy="1872208"/>
          </a:xfrm>
        </p:spPr>
        <p:txBody>
          <a:bodyPr>
            <a:normAutofit/>
          </a:bodyPr>
          <a:lstStyle/>
          <a:p>
            <a:pPr marL="0" indent="0" algn="just">
              <a:buNone/>
            </a:pPr>
            <a:r>
              <a:rPr lang="it-IT" dirty="0"/>
              <a:t>Ringraziamo per i loro contributi alla redazione del rapporto: Valerio Tati (Fondazione Di Vittorio), Valeria Cirillo (Università di Bari Aldo Moro), Francesco Sinopoli (Fondazione Di Vittorio),Daniele Di Nunzio (Fondazione Di Vittorio), Giuliano Ferrucci (Fondazione Di Vittorio), Nicola Cicala (Fondazione Di Vittorio) Marianna </a:t>
            </a:r>
            <a:r>
              <a:rPr lang="it-IT" dirty="0" err="1"/>
              <a:t>Filandri</a:t>
            </a:r>
            <a:r>
              <a:rPr lang="it-IT" dirty="0"/>
              <a:t> (Università di Torino), Dario Guarascio (Sapienza Università di Roma), Lia Pacelli (Università di Torino), Mario Pianta (Scuola Normale Superiore), Jelena </a:t>
            </a:r>
            <a:r>
              <a:rPr lang="it-IT" dirty="0" err="1"/>
              <a:t>Reljic</a:t>
            </a:r>
            <a:r>
              <a:rPr lang="it-IT" dirty="0"/>
              <a:t> (Sapienza Università di Roma), Francesco Sinopoli (Fondazione Di Vittorio), Marco </a:t>
            </a:r>
            <a:r>
              <a:rPr lang="it-IT" dirty="0" err="1"/>
              <a:t>Stamegna</a:t>
            </a:r>
            <a:r>
              <a:rPr lang="it-IT" dirty="0"/>
              <a:t> (Scuola Normale Superiore)</a:t>
            </a:r>
          </a:p>
          <a:p>
            <a:pPr marL="0" indent="0">
              <a:buNone/>
            </a:pPr>
            <a:endParaRPr lang="it-IT" dirty="0"/>
          </a:p>
          <a:p>
            <a:pPr marL="0" indent="0">
              <a:buNone/>
            </a:pPr>
            <a:endParaRPr lang="it-IT" dirty="0"/>
          </a:p>
        </p:txBody>
      </p:sp>
    </p:spTree>
    <p:extLst>
      <p:ext uri="{BB962C8B-B14F-4D97-AF65-F5344CB8AC3E}">
        <p14:creationId xmlns:p14="http://schemas.microsoft.com/office/powerpoint/2010/main" val="41448451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2C1ADB-E6A7-CE4C-B342-A8CE8D6FA525}"/>
            </a:ext>
          </a:extLst>
        </p:cNvPr>
        <p:cNvGrpSpPr/>
        <p:nvPr/>
      </p:nvGrpSpPr>
      <p:grpSpPr>
        <a:xfrm>
          <a:off x="0" y="0"/>
          <a:ext cx="0" cy="0"/>
          <a:chOff x="0" y="0"/>
          <a:chExt cx="0" cy="0"/>
        </a:xfrm>
      </p:grpSpPr>
      <p:sp>
        <p:nvSpPr>
          <p:cNvPr id="14" name="Segnaposto testo 13">
            <a:extLst>
              <a:ext uri="{FF2B5EF4-FFF2-40B4-BE49-F238E27FC236}">
                <a16:creationId xmlns:a16="http://schemas.microsoft.com/office/drawing/2014/main" id="{E2FE6B45-0399-4A98-F247-AE1534B9488C}"/>
              </a:ext>
              <a:ext uri="{C183D7F6-B498-43B3-948B-1728B52AA6E4}">
                <adec:decorative xmlns:adec="http://schemas.microsoft.com/office/drawing/2017/decorative" val="1"/>
              </a:ext>
            </a:extLst>
          </p:cNvPr>
          <p:cNvSpPr>
            <a:spLocks noGrp="1"/>
          </p:cNvSpPr>
          <p:nvPr>
            <p:ph type="body" sz="quarter" idx="13"/>
          </p:nvPr>
        </p:nvSpPr>
        <p:spPr>
          <a:solidFill>
            <a:srgbClr val="E4312D"/>
          </a:solidFill>
        </p:spPr>
        <p:txBody>
          <a:bodyPr rtlCol="0"/>
          <a:lstStyle/>
          <a:p>
            <a:pPr rtl="0"/>
            <a:endParaRPr lang="it-IT" dirty="0"/>
          </a:p>
        </p:txBody>
      </p:sp>
      <p:sp>
        <p:nvSpPr>
          <p:cNvPr id="15" name="Segnaposto testo 14">
            <a:extLst>
              <a:ext uri="{FF2B5EF4-FFF2-40B4-BE49-F238E27FC236}">
                <a16:creationId xmlns:a16="http://schemas.microsoft.com/office/drawing/2014/main" id="{7C03F90E-829D-FCED-272B-E234CB23A406}"/>
              </a:ext>
              <a:ext uri="{C183D7F6-B498-43B3-948B-1728B52AA6E4}">
                <adec:decorative xmlns:adec="http://schemas.microsoft.com/office/drawing/2017/decorative" val="1"/>
              </a:ext>
            </a:extLst>
          </p:cNvPr>
          <p:cNvSpPr>
            <a:spLocks noGrp="1"/>
          </p:cNvSpPr>
          <p:nvPr>
            <p:ph type="body" sz="quarter" idx="22"/>
          </p:nvPr>
        </p:nvSpPr>
        <p:spPr>
          <a:xfrm>
            <a:off x="285750" y="332656"/>
            <a:ext cx="11354866" cy="6192688"/>
          </a:xfrm>
          <a:solidFill>
            <a:schemeClr val="bg1">
              <a:lumMod val="85000"/>
            </a:schemeClr>
          </a:solidFill>
        </p:spPr>
        <p:txBody>
          <a:bodyPr rtlCol="0"/>
          <a:lstStyle/>
          <a:p>
            <a:pPr rtl="0"/>
            <a:r>
              <a:rPr lang="it-IT" dirty="0"/>
              <a:t>Dai rapporti dell’area studi Mediobanca</a:t>
            </a:r>
          </a:p>
        </p:txBody>
      </p:sp>
      <p:sp>
        <p:nvSpPr>
          <p:cNvPr id="13" name="Titolo 12">
            <a:extLst>
              <a:ext uri="{FF2B5EF4-FFF2-40B4-BE49-F238E27FC236}">
                <a16:creationId xmlns:a16="http://schemas.microsoft.com/office/drawing/2014/main" id="{7FBD799E-6F46-5A20-0AF7-4ED00C83BAD1}"/>
              </a:ext>
            </a:extLst>
          </p:cNvPr>
          <p:cNvSpPr>
            <a:spLocks noGrp="1"/>
          </p:cNvSpPr>
          <p:nvPr>
            <p:ph type="title"/>
          </p:nvPr>
        </p:nvSpPr>
        <p:spPr>
          <a:xfrm>
            <a:off x="713298" y="2661385"/>
            <a:ext cx="10567278" cy="1499616"/>
          </a:xfrm>
        </p:spPr>
        <p:txBody>
          <a:bodyPr rtlCol="0">
            <a:normAutofit/>
          </a:bodyPr>
          <a:lstStyle/>
          <a:p>
            <a:pPr rtl="0"/>
            <a:r>
              <a:rPr lang="it-IT" sz="7000" dirty="0"/>
              <a:t>Grazie per la vostra attenzione!</a:t>
            </a:r>
          </a:p>
        </p:txBody>
      </p:sp>
      <p:sp>
        <p:nvSpPr>
          <p:cNvPr id="16" name="Segnaposto testo 15">
            <a:extLst>
              <a:ext uri="{FF2B5EF4-FFF2-40B4-BE49-F238E27FC236}">
                <a16:creationId xmlns:a16="http://schemas.microsoft.com/office/drawing/2014/main" id="{7130C610-CA41-1C72-BC35-64F9466FC6A3}"/>
              </a:ext>
              <a:ext uri="{C183D7F6-B498-43B3-948B-1728B52AA6E4}">
                <adec:decorative xmlns:adec="http://schemas.microsoft.com/office/drawing/2017/decorative" val="1"/>
              </a:ext>
            </a:extLst>
          </p:cNvPr>
          <p:cNvSpPr>
            <a:spLocks noGrp="1"/>
          </p:cNvSpPr>
          <p:nvPr>
            <p:ph type="body" sz="quarter" idx="23"/>
          </p:nvPr>
        </p:nvSpPr>
        <p:spPr>
          <a:solidFill>
            <a:srgbClr val="E4312D"/>
          </a:solidFill>
        </p:spPr>
        <p:txBody>
          <a:bodyPr rtlCol="0"/>
          <a:lstStyle/>
          <a:p>
            <a:pPr rtl="0"/>
            <a:endParaRPr lang="it-IT" dirty="0"/>
          </a:p>
        </p:txBody>
      </p:sp>
      <p:pic>
        <p:nvPicPr>
          <p:cNvPr id="2" name="Immagine 1" descr="Immagine che contiene testo, Carattere, Elementi grafici, schermata&#10;&#10;Descrizione generata automaticamente">
            <a:extLst>
              <a:ext uri="{FF2B5EF4-FFF2-40B4-BE49-F238E27FC236}">
                <a16:creationId xmlns:a16="http://schemas.microsoft.com/office/drawing/2014/main" id="{4776D5FC-67B4-FCAD-CDE8-6009051DB8B5}"/>
              </a:ext>
            </a:extLst>
          </p:cNvPr>
          <p:cNvPicPr>
            <a:picLocks noChangeAspect="1"/>
          </p:cNvPicPr>
          <p:nvPr/>
        </p:nvPicPr>
        <p:blipFill>
          <a:blip r:embed="rId3"/>
          <a:stretch>
            <a:fillRect/>
          </a:stretch>
        </p:blipFill>
        <p:spPr>
          <a:xfrm>
            <a:off x="8840584" y="4365104"/>
            <a:ext cx="2817144" cy="1992400"/>
          </a:xfrm>
          <a:prstGeom prst="rect">
            <a:avLst/>
          </a:prstGeom>
        </p:spPr>
      </p:pic>
      <p:sp>
        <p:nvSpPr>
          <p:cNvPr id="4" name="CasellaDiTesto 3">
            <a:extLst>
              <a:ext uri="{FF2B5EF4-FFF2-40B4-BE49-F238E27FC236}">
                <a16:creationId xmlns:a16="http://schemas.microsoft.com/office/drawing/2014/main" id="{F441F366-4F84-D8CF-E22C-D36D96E0B8C9}"/>
              </a:ext>
            </a:extLst>
          </p:cNvPr>
          <p:cNvSpPr txBox="1"/>
          <p:nvPr/>
        </p:nvSpPr>
        <p:spPr>
          <a:xfrm>
            <a:off x="819150" y="3878332"/>
            <a:ext cx="5031482"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4400" b="1" kern="100" dirty="0">
                <a:solidFill>
                  <a:srgbClr val="DD1111"/>
                </a:solidFill>
                <a:ea typeface="Arial Unicode MS" panose="020B0604020202020204" pitchFamily="34" charset="-128"/>
                <a:cs typeface="Lucida Sans" panose="020B0602040502020204" pitchFamily="34" charset="0"/>
                <a:hlinkClick r:id="rId4">
                  <a:extLst>
                    <a:ext uri="{A12FA001-AC4F-418D-AE19-62706E023703}">
                      <ahyp:hlinkClr xmlns:ahyp="http://schemas.microsoft.com/office/drawing/2018/hyperlinkcolor" val="tx"/>
                    </a:ext>
                  </a:extLst>
                </a:hlinkClick>
              </a:rPr>
              <a:t>f.sinopoli@fdv.cgil.it</a:t>
            </a:r>
            <a:endParaRPr lang="it-IT" sz="4400" b="1" kern="100" dirty="0">
              <a:solidFill>
                <a:srgbClr val="DD1111"/>
              </a:solidFill>
              <a:ea typeface="Arial Unicode MS" panose="020B0604020202020204" pitchFamily="34" charset="-128"/>
              <a:cs typeface="Lucida Sans" panose="020B0602040502020204" pitchFamily="34" charset="0"/>
            </a:endParaRPr>
          </a:p>
        </p:txBody>
      </p:sp>
    </p:spTree>
    <p:extLst>
      <p:ext uri="{BB962C8B-B14F-4D97-AF65-F5344CB8AC3E}">
        <p14:creationId xmlns:p14="http://schemas.microsoft.com/office/powerpoint/2010/main" val="3587279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821015-5976-A987-9014-C9123CFE72FC}"/>
            </a:ext>
          </a:extLst>
        </p:cNvPr>
        <p:cNvGrpSpPr/>
        <p:nvPr/>
      </p:nvGrpSpPr>
      <p:grpSpPr>
        <a:xfrm>
          <a:off x="0" y="0"/>
          <a:ext cx="0" cy="0"/>
          <a:chOff x="0" y="0"/>
          <a:chExt cx="0" cy="0"/>
        </a:xfrm>
      </p:grpSpPr>
      <p:pic>
        <p:nvPicPr>
          <p:cNvPr id="9" name="Immagine 8">
            <a:extLst>
              <a:ext uri="{FF2B5EF4-FFF2-40B4-BE49-F238E27FC236}">
                <a16:creationId xmlns:a16="http://schemas.microsoft.com/office/drawing/2014/main" id="{88976B7B-61DB-A72E-9DF5-7011705948B8}"/>
              </a:ext>
            </a:extLst>
          </p:cNvPr>
          <p:cNvPicPr>
            <a:picLocks noChangeAspect="1"/>
          </p:cNvPicPr>
          <p:nvPr/>
        </p:nvPicPr>
        <p:blipFill>
          <a:blip r:embed="rId3"/>
          <a:srcRect/>
          <a:stretch/>
        </p:blipFill>
        <p:spPr>
          <a:xfrm>
            <a:off x="15832" y="0"/>
            <a:ext cx="12192000" cy="6857999"/>
          </a:xfrm>
          <a:prstGeom prst="rect">
            <a:avLst/>
          </a:prstGeom>
        </p:spPr>
      </p:pic>
      <p:sp>
        <p:nvSpPr>
          <p:cNvPr id="13" name="Segnaposto contenuto 12">
            <a:extLst>
              <a:ext uri="{FF2B5EF4-FFF2-40B4-BE49-F238E27FC236}">
                <a16:creationId xmlns:a16="http://schemas.microsoft.com/office/drawing/2014/main" id="{4353D216-3A61-E481-C7CA-9CA0092BFF9E}"/>
              </a:ext>
            </a:extLst>
          </p:cNvPr>
          <p:cNvSpPr>
            <a:spLocks noGrp="1"/>
          </p:cNvSpPr>
          <p:nvPr>
            <p:ph sz="quarter" idx="13"/>
          </p:nvPr>
        </p:nvSpPr>
        <p:spPr>
          <a:xfrm>
            <a:off x="626276" y="963842"/>
            <a:ext cx="10654300" cy="5286747"/>
          </a:xfrm>
        </p:spPr>
        <p:txBody>
          <a:bodyPr rtlCol="0">
            <a:noAutofit/>
          </a:bodyPr>
          <a:lstStyle/>
          <a:p>
            <a:pPr marL="0" indent="0" algn="just">
              <a:lnSpc>
                <a:spcPct val="107000"/>
              </a:lnSpc>
              <a:spcAft>
                <a:spcPts val="800"/>
              </a:spcAft>
              <a:buNone/>
            </a:pPr>
            <a:r>
              <a:rPr lang="it-IT" sz="2800" kern="0" dirty="0">
                <a:effectLst/>
                <a:latin typeface="Tw Cen MT (Corpo)"/>
                <a:ea typeface="Aptos" panose="020B0004020202020204" pitchFamily="34" charset="0"/>
              </a:rPr>
              <a:t>In particolare il contratto a tutele crescenti applicabile ai lavoratori assunti dal 7 marzo 2015 in poi ha introdotto una modifica radicale dell'articolo 18 della legge 300/70 per i nuovi assunti rendendo il reintegro in caso di licenziamento illegittimo fortemente limitato, in sostanza previsto solo in alcuni casi specifici, come il licenziamento discriminatorio o manifestamente infondato. In caso di licenziamento illegittimo, il lavoratore ha diritto a un’indennità economica calcolata in base agli anni di servizio presso l’azienda.</a:t>
            </a:r>
            <a:endParaRPr lang="it-IT" sz="2800" kern="100" dirty="0">
              <a:effectLst/>
              <a:latin typeface="Tw Cen MT (Corpo)"/>
              <a:ea typeface="Aptos" panose="020B0004020202020204" pitchFamily="34" charset="0"/>
              <a:cs typeface="Times New Roman" panose="02020603050405020304" pitchFamily="18" charset="0"/>
            </a:endParaRPr>
          </a:p>
        </p:txBody>
      </p:sp>
      <p:sp>
        <p:nvSpPr>
          <p:cNvPr id="2" name="Segnaposto testo 1">
            <a:extLst>
              <a:ext uri="{FF2B5EF4-FFF2-40B4-BE49-F238E27FC236}">
                <a16:creationId xmlns:a16="http://schemas.microsoft.com/office/drawing/2014/main" id="{69E735C1-49B7-1D71-1EE2-FF8A2EED10A5}"/>
              </a:ext>
            </a:extLst>
          </p:cNvPr>
          <p:cNvSpPr>
            <a:spLocks noGrp="1"/>
          </p:cNvSpPr>
          <p:nvPr>
            <p:ph type="body" sz="quarter" idx="16"/>
          </p:nvPr>
        </p:nvSpPr>
        <p:spPr>
          <a:xfrm>
            <a:off x="1370499" y="0"/>
            <a:ext cx="10837333" cy="455672"/>
          </a:xfrm>
          <a:solidFill>
            <a:srgbClr val="EEEEEE"/>
          </a:solidFill>
        </p:spPr>
        <p:txBody>
          <a:bodyPr rtlCol="0"/>
          <a:lstStyle/>
          <a:p>
            <a:pPr rtl="0"/>
            <a:endParaRPr lang="it-IT" dirty="0"/>
          </a:p>
        </p:txBody>
      </p:sp>
      <p:sp>
        <p:nvSpPr>
          <p:cNvPr id="3" name="Segnaposto numero diapositiva 2">
            <a:extLst>
              <a:ext uri="{FF2B5EF4-FFF2-40B4-BE49-F238E27FC236}">
                <a16:creationId xmlns:a16="http://schemas.microsoft.com/office/drawing/2014/main" id="{FFE90EA1-8A0D-F6D4-88BD-8433A8F8EE32}"/>
              </a:ext>
            </a:extLst>
          </p:cNvPr>
          <p:cNvSpPr>
            <a:spLocks noGrp="1"/>
          </p:cNvSpPr>
          <p:nvPr>
            <p:ph type="sldNum" sz="quarter" idx="4"/>
          </p:nvPr>
        </p:nvSpPr>
        <p:spPr/>
        <p:txBody>
          <a:bodyPr rtlCol="0"/>
          <a:lstStyle/>
          <a:p>
            <a:pPr rtl="0"/>
            <a:r>
              <a:rPr lang="it-IT" dirty="0"/>
              <a:t>3</a:t>
            </a:r>
          </a:p>
        </p:txBody>
      </p:sp>
      <p:sp>
        <p:nvSpPr>
          <p:cNvPr id="18" name="Segnaposto testo 119">
            <a:extLst>
              <a:ext uri="{FF2B5EF4-FFF2-40B4-BE49-F238E27FC236}">
                <a16:creationId xmlns:a16="http://schemas.microsoft.com/office/drawing/2014/main" id="{43028B50-B220-8D25-E746-9C0F849FDC83}"/>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rgbClr val="C00000"/>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rtl="0"/>
            <a:endParaRPr lang="it-IT"/>
          </a:p>
        </p:txBody>
      </p:sp>
      <p:pic>
        <p:nvPicPr>
          <p:cNvPr id="10" name="Segnaposto immagine 5">
            <a:extLst>
              <a:ext uri="{FF2B5EF4-FFF2-40B4-BE49-F238E27FC236}">
                <a16:creationId xmlns:a16="http://schemas.microsoft.com/office/drawing/2014/main" id="{0F3D4C7D-27C0-660A-310D-DABF45539817}"/>
              </a:ext>
              <a:ext uri="{C183D7F6-B498-43B3-948B-1728B52AA6E4}">
                <adec:decorative xmlns:adec="http://schemas.microsoft.com/office/drawing/2017/decorative" val="1"/>
              </a:ext>
            </a:extLst>
          </p:cNvPr>
          <p:cNvPicPr>
            <a:picLocks noGrp="1" noChangeAspect="1"/>
          </p:cNvPicPr>
          <p:nvPr>
            <p:ph type="pic" sz="quarter" idx="15"/>
          </p:nvPr>
        </p:nvPicPr>
        <p:blipFill>
          <a:blip r:embed="rId4">
            <a:alphaModFix amt="20000"/>
          </a:blip>
          <a:srcRect t="45103" b="45103"/>
          <a:stretch/>
        </p:blipFill>
        <p:spPr>
          <a:xfrm>
            <a:off x="0" y="0"/>
            <a:ext cx="8832304" cy="544922"/>
          </a:xfrm>
          <a:solidFill>
            <a:srgbClr val="FF0000"/>
          </a:solidFill>
        </p:spPr>
      </p:pic>
      <p:pic>
        <p:nvPicPr>
          <p:cNvPr id="5" name="Immagine 4" descr="Immagine che contiene testo, Carattere, Elementi grafici, schermata&#10;&#10;Descrizione generata automaticamente">
            <a:extLst>
              <a:ext uri="{FF2B5EF4-FFF2-40B4-BE49-F238E27FC236}">
                <a16:creationId xmlns:a16="http://schemas.microsoft.com/office/drawing/2014/main" id="{E276641D-E514-B0A3-7907-6081C669D334}"/>
              </a:ext>
            </a:extLst>
          </p:cNvPr>
          <p:cNvPicPr>
            <a:picLocks noChangeAspect="1"/>
          </p:cNvPicPr>
          <p:nvPr/>
        </p:nvPicPr>
        <p:blipFill>
          <a:blip r:embed="rId5"/>
          <a:stretch>
            <a:fillRect/>
          </a:stretch>
        </p:blipFill>
        <p:spPr>
          <a:xfrm>
            <a:off x="10915312" y="5975115"/>
            <a:ext cx="1042492" cy="737292"/>
          </a:xfrm>
          <a:prstGeom prst="rect">
            <a:avLst/>
          </a:prstGeom>
        </p:spPr>
      </p:pic>
      <p:sp>
        <p:nvSpPr>
          <p:cNvPr id="12" name="Titolo 11">
            <a:extLst>
              <a:ext uri="{FF2B5EF4-FFF2-40B4-BE49-F238E27FC236}">
                <a16:creationId xmlns:a16="http://schemas.microsoft.com/office/drawing/2014/main" id="{AF782E8A-191D-B80F-FB2B-35CDD1520098}"/>
              </a:ext>
            </a:extLst>
          </p:cNvPr>
          <p:cNvSpPr>
            <a:spLocks noGrp="1"/>
          </p:cNvSpPr>
          <p:nvPr>
            <p:ph type="title"/>
          </p:nvPr>
        </p:nvSpPr>
        <p:spPr>
          <a:xfrm>
            <a:off x="263352" y="-33033"/>
            <a:ext cx="8352928" cy="305769"/>
          </a:xfrm>
        </p:spPr>
        <p:txBody>
          <a:bodyPr rtlCol="0">
            <a:noAutofit/>
          </a:bodyPr>
          <a:lstStyle/>
          <a:p>
            <a:r>
              <a:rPr lang="it-IT" sz="3200" b="1" kern="100" dirty="0">
                <a:solidFill>
                  <a:schemeClr val="bg1"/>
                </a:solidFill>
                <a:ea typeface="Arial Unicode MS" panose="020B0604020202020204" pitchFamily="34" charset="-128"/>
                <a:cs typeface="Lucida Sans" panose="020B0602040502020204" pitchFamily="34" charset="0"/>
              </a:rPr>
              <a:t>Il Jobs Act e la manomissione dell’articolo 18  </a:t>
            </a:r>
          </a:p>
        </p:txBody>
      </p:sp>
    </p:spTree>
    <p:extLst>
      <p:ext uri="{BB962C8B-B14F-4D97-AF65-F5344CB8AC3E}">
        <p14:creationId xmlns:p14="http://schemas.microsoft.com/office/powerpoint/2010/main" val="4187585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EB58CF-83F1-0CAE-F4B0-DC46E603BC44}"/>
            </a:ext>
          </a:extLst>
        </p:cNvPr>
        <p:cNvGrpSpPr/>
        <p:nvPr/>
      </p:nvGrpSpPr>
      <p:grpSpPr>
        <a:xfrm>
          <a:off x="0" y="0"/>
          <a:ext cx="0" cy="0"/>
          <a:chOff x="0" y="0"/>
          <a:chExt cx="0" cy="0"/>
        </a:xfrm>
      </p:grpSpPr>
      <p:pic>
        <p:nvPicPr>
          <p:cNvPr id="9" name="Immagine 8">
            <a:extLst>
              <a:ext uri="{FF2B5EF4-FFF2-40B4-BE49-F238E27FC236}">
                <a16:creationId xmlns:a16="http://schemas.microsoft.com/office/drawing/2014/main" id="{683DA7E1-E595-1DEC-54BD-B656D45C978F}"/>
              </a:ext>
            </a:extLst>
          </p:cNvPr>
          <p:cNvPicPr>
            <a:picLocks noChangeAspect="1"/>
          </p:cNvPicPr>
          <p:nvPr/>
        </p:nvPicPr>
        <p:blipFill>
          <a:blip r:embed="rId3"/>
          <a:srcRect/>
          <a:stretch/>
        </p:blipFill>
        <p:spPr>
          <a:xfrm>
            <a:off x="15832" y="0"/>
            <a:ext cx="12192000" cy="6857999"/>
          </a:xfrm>
          <a:prstGeom prst="rect">
            <a:avLst/>
          </a:prstGeom>
        </p:spPr>
      </p:pic>
      <p:sp>
        <p:nvSpPr>
          <p:cNvPr id="13" name="Segnaposto contenuto 12">
            <a:extLst>
              <a:ext uri="{FF2B5EF4-FFF2-40B4-BE49-F238E27FC236}">
                <a16:creationId xmlns:a16="http://schemas.microsoft.com/office/drawing/2014/main" id="{4428F222-0715-EC31-E707-7864BF411C43}"/>
              </a:ext>
            </a:extLst>
          </p:cNvPr>
          <p:cNvSpPr>
            <a:spLocks noGrp="1"/>
          </p:cNvSpPr>
          <p:nvPr>
            <p:ph sz="quarter" idx="13"/>
          </p:nvPr>
        </p:nvSpPr>
        <p:spPr>
          <a:xfrm>
            <a:off x="626276" y="963842"/>
            <a:ext cx="10654300" cy="5286747"/>
          </a:xfrm>
        </p:spPr>
        <p:txBody>
          <a:bodyPr rtlCol="0">
            <a:noAutofit/>
          </a:bodyPr>
          <a:lstStyle/>
          <a:p>
            <a:pPr marL="0" indent="0" algn="just">
              <a:lnSpc>
                <a:spcPct val="107000"/>
              </a:lnSpc>
              <a:spcAft>
                <a:spcPts val="800"/>
              </a:spcAft>
              <a:buNone/>
            </a:pPr>
            <a:r>
              <a:rPr lang="it-IT" sz="2800" kern="100" dirty="0">
                <a:effectLst/>
                <a:latin typeface="Tw Cen MT (Corpo)"/>
                <a:ea typeface="Aptos" panose="020B0004020202020204" pitchFamily="34" charset="0"/>
                <a:cs typeface="Times New Roman" panose="02020603050405020304" pitchFamily="18" charset="0"/>
              </a:rPr>
              <a:t>La retorica su cui si è basata questa scelta stabiliva un rapporto diretto tra rigidità (presunta) del nostro mercato del lavoro, produttività e competitività. Troppa rigidità nel rapporto di lavoro per alcune categorie avrebbe portato all’aumento della precarietà, incidendo negativamente sulla produttività e conseguentemente sulla competitività del nostro sistema produttivo. Queste tesi risalenti già alla fine degli anni ’80 erano state tradotte in diverse proposte, in particolare rese popolari nel dibattito pubblico da alcuni economisti del lavoro che godevano e godono di una visibilità notevole su alcuni grandi quotidiani per anni in prima fila in questa battaglia.</a:t>
            </a:r>
          </a:p>
        </p:txBody>
      </p:sp>
      <p:sp>
        <p:nvSpPr>
          <p:cNvPr id="2" name="Segnaposto testo 1">
            <a:extLst>
              <a:ext uri="{FF2B5EF4-FFF2-40B4-BE49-F238E27FC236}">
                <a16:creationId xmlns:a16="http://schemas.microsoft.com/office/drawing/2014/main" id="{24DF221B-22C1-D80D-E1CE-5932DF20215D}"/>
              </a:ext>
            </a:extLst>
          </p:cNvPr>
          <p:cNvSpPr>
            <a:spLocks noGrp="1"/>
          </p:cNvSpPr>
          <p:nvPr>
            <p:ph type="body" sz="quarter" idx="16"/>
          </p:nvPr>
        </p:nvSpPr>
        <p:spPr>
          <a:xfrm>
            <a:off x="1370499" y="0"/>
            <a:ext cx="10837333" cy="455672"/>
          </a:xfrm>
          <a:solidFill>
            <a:srgbClr val="EEEEEE"/>
          </a:solidFill>
        </p:spPr>
        <p:txBody>
          <a:bodyPr rtlCol="0"/>
          <a:lstStyle/>
          <a:p>
            <a:pPr rtl="0"/>
            <a:endParaRPr lang="it-IT" dirty="0"/>
          </a:p>
        </p:txBody>
      </p:sp>
      <p:sp>
        <p:nvSpPr>
          <p:cNvPr id="3" name="Segnaposto numero diapositiva 2">
            <a:extLst>
              <a:ext uri="{FF2B5EF4-FFF2-40B4-BE49-F238E27FC236}">
                <a16:creationId xmlns:a16="http://schemas.microsoft.com/office/drawing/2014/main" id="{3FA98F6E-4AAB-376B-FE5D-A880CA644214}"/>
              </a:ext>
            </a:extLst>
          </p:cNvPr>
          <p:cNvSpPr>
            <a:spLocks noGrp="1"/>
          </p:cNvSpPr>
          <p:nvPr>
            <p:ph type="sldNum" sz="quarter" idx="4"/>
          </p:nvPr>
        </p:nvSpPr>
        <p:spPr/>
        <p:txBody>
          <a:bodyPr rtlCol="0"/>
          <a:lstStyle/>
          <a:p>
            <a:pPr rtl="0"/>
            <a:r>
              <a:rPr lang="it-IT" dirty="0"/>
              <a:t>4</a:t>
            </a:r>
          </a:p>
        </p:txBody>
      </p:sp>
      <p:sp>
        <p:nvSpPr>
          <p:cNvPr id="18" name="Segnaposto testo 119">
            <a:extLst>
              <a:ext uri="{FF2B5EF4-FFF2-40B4-BE49-F238E27FC236}">
                <a16:creationId xmlns:a16="http://schemas.microsoft.com/office/drawing/2014/main" id="{AB0C8605-A987-A653-EB87-46086725C658}"/>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rgbClr val="C00000"/>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rtl="0"/>
            <a:endParaRPr lang="it-IT"/>
          </a:p>
        </p:txBody>
      </p:sp>
      <p:pic>
        <p:nvPicPr>
          <p:cNvPr id="10" name="Segnaposto immagine 5">
            <a:extLst>
              <a:ext uri="{FF2B5EF4-FFF2-40B4-BE49-F238E27FC236}">
                <a16:creationId xmlns:a16="http://schemas.microsoft.com/office/drawing/2014/main" id="{68EE8E83-B4AA-BBF9-21E5-CF2E190E861E}"/>
              </a:ext>
              <a:ext uri="{C183D7F6-B498-43B3-948B-1728B52AA6E4}">
                <adec:decorative xmlns:adec="http://schemas.microsoft.com/office/drawing/2017/decorative" val="1"/>
              </a:ext>
            </a:extLst>
          </p:cNvPr>
          <p:cNvPicPr>
            <a:picLocks noGrp="1" noChangeAspect="1"/>
          </p:cNvPicPr>
          <p:nvPr>
            <p:ph type="pic" sz="quarter" idx="15"/>
          </p:nvPr>
        </p:nvPicPr>
        <p:blipFill>
          <a:blip r:embed="rId4">
            <a:alphaModFix amt="20000"/>
          </a:blip>
          <a:srcRect t="45103" b="45103"/>
          <a:stretch/>
        </p:blipFill>
        <p:spPr>
          <a:xfrm>
            <a:off x="0" y="0"/>
            <a:ext cx="8832304" cy="544922"/>
          </a:xfrm>
          <a:solidFill>
            <a:srgbClr val="FF0000"/>
          </a:solidFill>
        </p:spPr>
      </p:pic>
      <p:pic>
        <p:nvPicPr>
          <p:cNvPr id="5" name="Immagine 4" descr="Immagine che contiene testo, Carattere, Elementi grafici, schermata&#10;&#10;Descrizione generata automaticamente">
            <a:extLst>
              <a:ext uri="{FF2B5EF4-FFF2-40B4-BE49-F238E27FC236}">
                <a16:creationId xmlns:a16="http://schemas.microsoft.com/office/drawing/2014/main" id="{AD619D00-6DE5-4ACC-D854-42B11D363F1C}"/>
              </a:ext>
            </a:extLst>
          </p:cNvPr>
          <p:cNvPicPr>
            <a:picLocks noChangeAspect="1"/>
          </p:cNvPicPr>
          <p:nvPr/>
        </p:nvPicPr>
        <p:blipFill>
          <a:blip r:embed="rId5"/>
          <a:stretch>
            <a:fillRect/>
          </a:stretch>
        </p:blipFill>
        <p:spPr>
          <a:xfrm>
            <a:off x="10915312" y="5975115"/>
            <a:ext cx="1042492" cy="737292"/>
          </a:xfrm>
          <a:prstGeom prst="rect">
            <a:avLst/>
          </a:prstGeom>
        </p:spPr>
      </p:pic>
      <p:sp>
        <p:nvSpPr>
          <p:cNvPr id="12" name="Titolo 11">
            <a:extLst>
              <a:ext uri="{FF2B5EF4-FFF2-40B4-BE49-F238E27FC236}">
                <a16:creationId xmlns:a16="http://schemas.microsoft.com/office/drawing/2014/main" id="{102D1F52-DF0A-E271-A555-3DEE09076DD4}"/>
              </a:ext>
            </a:extLst>
          </p:cNvPr>
          <p:cNvSpPr>
            <a:spLocks noGrp="1"/>
          </p:cNvSpPr>
          <p:nvPr>
            <p:ph type="title"/>
          </p:nvPr>
        </p:nvSpPr>
        <p:spPr>
          <a:xfrm>
            <a:off x="263352" y="-33033"/>
            <a:ext cx="8352928" cy="305769"/>
          </a:xfrm>
        </p:spPr>
        <p:txBody>
          <a:bodyPr rtlCol="0">
            <a:noAutofit/>
          </a:bodyPr>
          <a:lstStyle/>
          <a:p>
            <a:r>
              <a:rPr lang="it-IT" sz="3200" b="1" kern="100" dirty="0">
                <a:solidFill>
                  <a:schemeClr val="bg1"/>
                </a:solidFill>
                <a:ea typeface="Arial Unicode MS" panose="020B0604020202020204" pitchFamily="34" charset="-128"/>
                <a:cs typeface="Lucida Sans" panose="020B0602040502020204" pitchFamily="34" charset="0"/>
              </a:rPr>
              <a:t>Il Jobs Act e l’ideologia della </a:t>
            </a:r>
            <a:r>
              <a:rPr lang="it-IT" sz="3200" b="1" kern="100" dirty="0" err="1">
                <a:solidFill>
                  <a:schemeClr val="bg1"/>
                </a:solidFill>
                <a:ea typeface="Arial Unicode MS" panose="020B0604020202020204" pitchFamily="34" charset="-128"/>
                <a:cs typeface="Lucida Sans" panose="020B0602040502020204" pitchFamily="34" charset="0"/>
              </a:rPr>
              <a:t>flessibilita’</a:t>
            </a:r>
            <a:r>
              <a:rPr lang="it-IT" sz="3200" b="1" kern="100" dirty="0">
                <a:solidFill>
                  <a:schemeClr val="bg1"/>
                </a:solidFill>
                <a:ea typeface="Arial Unicode MS" panose="020B0604020202020204" pitchFamily="34" charset="-128"/>
                <a:cs typeface="Lucida Sans" panose="020B0602040502020204" pitchFamily="34" charset="0"/>
              </a:rPr>
              <a:t> </a:t>
            </a:r>
          </a:p>
        </p:txBody>
      </p:sp>
    </p:spTree>
    <p:extLst>
      <p:ext uri="{BB962C8B-B14F-4D97-AF65-F5344CB8AC3E}">
        <p14:creationId xmlns:p14="http://schemas.microsoft.com/office/powerpoint/2010/main" val="185191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4BE692-D407-27BB-28C8-84E11A3730E4}"/>
            </a:ext>
          </a:extLst>
        </p:cNvPr>
        <p:cNvGrpSpPr/>
        <p:nvPr/>
      </p:nvGrpSpPr>
      <p:grpSpPr>
        <a:xfrm>
          <a:off x="0" y="0"/>
          <a:ext cx="0" cy="0"/>
          <a:chOff x="0" y="0"/>
          <a:chExt cx="0" cy="0"/>
        </a:xfrm>
      </p:grpSpPr>
      <p:pic>
        <p:nvPicPr>
          <p:cNvPr id="9" name="Immagine 8">
            <a:extLst>
              <a:ext uri="{FF2B5EF4-FFF2-40B4-BE49-F238E27FC236}">
                <a16:creationId xmlns:a16="http://schemas.microsoft.com/office/drawing/2014/main" id="{58EA2F82-CFD6-7FE1-DE68-50D5F21C29B5}"/>
              </a:ext>
            </a:extLst>
          </p:cNvPr>
          <p:cNvPicPr>
            <a:picLocks noChangeAspect="1"/>
          </p:cNvPicPr>
          <p:nvPr/>
        </p:nvPicPr>
        <p:blipFill>
          <a:blip r:embed="rId3"/>
          <a:srcRect/>
          <a:stretch/>
        </p:blipFill>
        <p:spPr>
          <a:xfrm>
            <a:off x="15832" y="0"/>
            <a:ext cx="12192000" cy="6857999"/>
          </a:xfrm>
          <a:prstGeom prst="rect">
            <a:avLst/>
          </a:prstGeom>
        </p:spPr>
      </p:pic>
      <p:sp>
        <p:nvSpPr>
          <p:cNvPr id="13" name="Segnaposto contenuto 12">
            <a:extLst>
              <a:ext uri="{FF2B5EF4-FFF2-40B4-BE49-F238E27FC236}">
                <a16:creationId xmlns:a16="http://schemas.microsoft.com/office/drawing/2014/main" id="{881E3E66-3325-F981-6CB6-079037A94F6F}"/>
              </a:ext>
            </a:extLst>
          </p:cNvPr>
          <p:cNvSpPr>
            <a:spLocks noGrp="1"/>
          </p:cNvSpPr>
          <p:nvPr>
            <p:ph sz="quarter" idx="13"/>
          </p:nvPr>
        </p:nvSpPr>
        <p:spPr>
          <a:xfrm>
            <a:off x="631291" y="742441"/>
            <a:ext cx="10654300" cy="5286747"/>
          </a:xfrm>
        </p:spPr>
        <p:txBody>
          <a:bodyPr rtlCol="0">
            <a:noAutofit/>
          </a:bodyPr>
          <a:lstStyle/>
          <a:p>
            <a:pPr marL="0" indent="0" algn="just">
              <a:lnSpc>
                <a:spcPct val="107000"/>
              </a:lnSpc>
              <a:spcAft>
                <a:spcPts val="800"/>
              </a:spcAft>
              <a:buNone/>
            </a:pPr>
            <a:r>
              <a:rPr lang="it-IT" sz="2400" kern="100" dirty="0">
                <a:effectLst/>
                <a:latin typeface="Tw Cen MT (Corpo)"/>
                <a:ea typeface="Aptos" panose="020B0004020202020204" pitchFamily="34" charset="0"/>
                <a:cs typeface="Times New Roman" panose="02020603050405020304" pitchFamily="18" charset="0"/>
              </a:rPr>
              <a:t>L’idea, </a:t>
            </a:r>
            <a:r>
              <a:rPr lang="it-IT" sz="2400" kern="100" dirty="0" err="1">
                <a:effectLst/>
                <a:latin typeface="Tw Cen MT (Corpo)"/>
                <a:ea typeface="Aptos" panose="020B0004020202020204" pitchFamily="34" charset="0"/>
                <a:cs typeface="Times New Roman" panose="02020603050405020304" pitchFamily="18" charset="0"/>
              </a:rPr>
              <a:t>licenziocentrica</a:t>
            </a:r>
            <a:r>
              <a:rPr lang="it-IT" sz="2400" kern="100" dirty="0">
                <a:effectLst/>
                <a:latin typeface="Tw Cen MT (Corpo)"/>
                <a:ea typeface="Aptos" panose="020B0004020202020204" pitchFamily="34" charset="0"/>
                <a:cs typeface="Times New Roman" panose="02020603050405020304" pitchFamily="18" charset="0"/>
              </a:rPr>
              <a:t>, parte dall’assunto che il maggior deterrente all’attivazione di contratti standard è il vincolo alla reintegrazione nel posto di lavoro in caso di licenziamento senza giusta causa, più in generale la presunta «difficoltà» di licenziare che affliggerebbe le nostre aziende. Si evidenziavano spesso, in queste tesi, la sostanziale stagnazione economica nel nostro paese, la scarsa produttività e l’altrettanto scarsa competitività. </a:t>
            </a:r>
          </a:p>
          <a:p>
            <a:pPr marL="0" indent="0" algn="just">
              <a:lnSpc>
                <a:spcPct val="107000"/>
              </a:lnSpc>
              <a:spcAft>
                <a:spcPts val="800"/>
              </a:spcAft>
              <a:buNone/>
            </a:pPr>
            <a:r>
              <a:rPr lang="it-IT" sz="2400" kern="100" dirty="0">
                <a:effectLst/>
                <a:latin typeface="Tw Cen MT (Corpo)"/>
                <a:ea typeface="Aptos" panose="020B0004020202020204" pitchFamily="34" charset="0"/>
                <a:cs typeface="Times New Roman" panose="02020603050405020304" pitchFamily="18" charset="0"/>
              </a:rPr>
              <a:t>Nel rapporto ci soffermeremo sulle vere ragioni di queste caratteristiche perniciose del sistema economico e produttivo, ma prima è d’obbligo fare chiarezza sul vero obiettivo di questa presunta riforma: l’art. 18 della legge 300 del 1970 che alla finalità meramente risarcitoria della normativa precedente aggiungeva la reintegrazione nel posto di lavoro con la funzione di prevenzione generale contro i licenziamenti illegittimi. </a:t>
            </a:r>
          </a:p>
        </p:txBody>
      </p:sp>
      <p:sp>
        <p:nvSpPr>
          <p:cNvPr id="2" name="Segnaposto testo 1">
            <a:extLst>
              <a:ext uri="{FF2B5EF4-FFF2-40B4-BE49-F238E27FC236}">
                <a16:creationId xmlns:a16="http://schemas.microsoft.com/office/drawing/2014/main" id="{8E7CE5F2-4366-05D3-19C9-5D0EEDB851A1}"/>
              </a:ext>
            </a:extLst>
          </p:cNvPr>
          <p:cNvSpPr>
            <a:spLocks noGrp="1"/>
          </p:cNvSpPr>
          <p:nvPr>
            <p:ph type="body" sz="quarter" idx="16"/>
          </p:nvPr>
        </p:nvSpPr>
        <p:spPr>
          <a:xfrm>
            <a:off x="1370499" y="0"/>
            <a:ext cx="10837333" cy="455672"/>
          </a:xfrm>
          <a:solidFill>
            <a:srgbClr val="EEEEEE"/>
          </a:solidFill>
        </p:spPr>
        <p:txBody>
          <a:bodyPr rtlCol="0"/>
          <a:lstStyle/>
          <a:p>
            <a:pPr rtl="0"/>
            <a:endParaRPr lang="it-IT" dirty="0"/>
          </a:p>
        </p:txBody>
      </p:sp>
      <p:sp>
        <p:nvSpPr>
          <p:cNvPr id="3" name="Segnaposto numero diapositiva 2">
            <a:extLst>
              <a:ext uri="{FF2B5EF4-FFF2-40B4-BE49-F238E27FC236}">
                <a16:creationId xmlns:a16="http://schemas.microsoft.com/office/drawing/2014/main" id="{4E3FCA70-9F13-F41B-1C15-D9E1CB6F3EDF}"/>
              </a:ext>
            </a:extLst>
          </p:cNvPr>
          <p:cNvSpPr>
            <a:spLocks noGrp="1"/>
          </p:cNvSpPr>
          <p:nvPr>
            <p:ph type="sldNum" sz="quarter" idx="4"/>
          </p:nvPr>
        </p:nvSpPr>
        <p:spPr/>
        <p:txBody>
          <a:bodyPr rtlCol="0"/>
          <a:lstStyle/>
          <a:p>
            <a:pPr rtl="0"/>
            <a:r>
              <a:rPr lang="it-IT" dirty="0"/>
              <a:t>5</a:t>
            </a:r>
          </a:p>
        </p:txBody>
      </p:sp>
      <p:sp>
        <p:nvSpPr>
          <p:cNvPr id="18" name="Segnaposto testo 119">
            <a:extLst>
              <a:ext uri="{FF2B5EF4-FFF2-40B4-BE49-F238E27FC236}">
                <a16:creationId xmlns:a16="http://schemas.microsoft.com/office/drawing/2014/main" id="{29A1E854-4471-6F04-F8D6-DBBA01208275}"/>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rgbClr val="C00000"/>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rtl="0"/>
            <a:endParaRPr lang="it-IT"/>
          </a:p>
        </p:txBody>
      </p:sp>
      <p:pic>
        <p:nvPicPr>
          <p:cNvPr id="10" name="Segnaposto immagine 5">
            <a:extLst>
              <a:ext uri="{FF2B5EF4-FFF2-40B4-BE49-F238E27FC236}">
                <a16:creationId xmlns:a16="http://schemas.microsoft.com/office/drawing/2014/main" id="{D75D02BC-4447-ADCD-DA8F-209C7D92F0D6}"/>
              </a:ext>
              <a:ext uri="{C183D7F6-B498-43B3-948B-1728B52AA6E4}">
                <adec:decorative xmlns:adec="http://schemas.microsoft.com/office/drawing/2017/decorative" val="1"/>
              </a:ext>
            </a:extLst>
          </p:cNvPr>
          <p:cNvPicPr>
            <a:picLocks noGrp="1" noChangeAspect="1"/>
          </p:cNvPicPr>
          <p:nvPr>
            <p:ph type="pic" sz="quarter" idx="15"/>
          </p:nvPr>
        </p:nvPicPr>
        <p:blipFill>
          <a:blip r:embed="rId4">
            <a:alphaModFix amt="20000"/>
          </a:blip>
          <a:srcRect t="45103" b="45103"/>
          <a:stretch/>
        </p:blipFill>
        <p:spPr>
          <a:xfrm>
            <a:off x="0" y="0"/>
            <a:ext cx="8832304" cy="544922"/>
          </a:xfrm>
          <a:solidFill>
            <a:srgbClr val="FF0000"/>
          </a:solidFill>
        </p:spPr>
      </p:pic>
      <p:pic>
        <p:nvPicPr>
          <p:cNvPr id="5" name="Immagine 4" descr="Immagine che contiene testo, Carattere, Elementi grafici, schermata&#10;&#10;Descrizione generata automaticamente">
            <a:extLst>
              <a:ext uri="{FF2B5EF4-FFF2-40B4-BE49-F238E27FC236}">
                <a16:creationId xmlns:a16="http://schemas.microsoft.com/office/drawing/2014/main" id="{0D539090-222D-B563-66DD-CC12FB3C2E76}"/>
              </a:ext>
            </a:extLst>
          </p:cNvPr>
          <p:cNvPicPr>
            <a:picLocks noChangeAspect="1"/>
          </p:cNvPicPr>
          <p:nvPr/>
        </p:nvPicPr>
        <p:blipFill>
          <a:blip r:embed="rId5"/>
          <a:stretch>
            <a:fillRect/>
          </a:stretch>
        </p:blipFill>
        <p:spPr>
          <a:xfrm>
            <a:off x="10915312" y="5975115"/>
            <a:ext cx="1042492" cy="737292"/>
          </a:xfrm>
          <a:prstGeom prst="rect">
            <a:avLst/>
          </a:prstGeom>
        </p:spPr>
      </p:pic>
      <p:sp>
        <p:nvSpPr>
          <p:cNvPr id="12" name="Titolo 11">
            <a:extLst>
              <a:ext uri="{FF2B5EF4-FFF2-40B4-BE49-F238E27FC236}">
                <a16:creationId xmlns:a16="http://schemas.microsoft.com/office/drawing/2014/main" id="{C8156010-F45F-1D45-59B5-DA8B44CBF306}"/>
              </a:ext>
            </a:extLst>
          </p:cNvPr>
          <p:cNvSpPr>
            <a:spLocks noGrp="1"/>
          </p:cNvSpPr>
          <p:nvPr>
            <p:ph type="title"/>
          </p:nvPr>
        </p:nvSpPr>
        <p:spPr>
          <a:xfrm>
            <a:off x="263352" y="-33033"/>
            <a:ext cx="8352928" cy="305769"/>
          </a:xfrm>
        </p:spPr>
        <p:txBody>
          <a:bodyPr rtlCol="0">
            <a:noAutofit/>
          </a:bodyPr>
          <a:lstStyle/>
          <a:p>
            <a:r>
              <a:rPr lang="it-IT" sz="3200" b="1" kern="100" dirty="0">
                <a:solidFill>
                  <a:schemeClr val="bg1"/>
                </a:solidFill>
                <a:ea typeface="Arial Unicode MS" panose="020B0604020202020204" pitchFamily="34" charset="-128"/>
                <a:cs typeface="Lucida Sans" panose="020B0602040502020204" pitchFamily="34" charset="0"/>
              </a:rPr>
              <a:t>Il Jobs Act e l’ideologia della </a:t>
            </a:r>
            <a:r>
              <a:rPr lang="it-IT" sz="3200" b="1" kern="100" dirty="0" err="1">
                <a:solidFill>
                  <a:schemeClr val="bg1"/>
                </a:solidFill>
                <a:ea typeface="Arial Unicode MS" panose="020B0604020202020204" pitchFamily="34" charset="-128"/>
                <a:cs typeface="Lucida Sans" panose="020B0602040502020204" pitchFamily="34" charset="0"/>
              </a:rPr>
              <a:t>flessibilita’</a:t>
            </a:r>
            <a:r>
              <a:rPr lang="it-IT" sz="3200" b="1" kern="100" dirty="0">
                <a:solidFill>
                  <a:schemeClr val="bg1"/>
                </a:solidFill>
                <a:ea typeface="Arial Unicode MS" panose="020B0604020202020204" pitchFamily="34" charset="-128"/>
                <a:cs typeface="Lucida Sans" panose="020B0602040502020204" pitchFamily="34" charset="0"/>
              </a:rPr>
              <a:t> </a:t>
            </a:r>
          </a:p>
        </p:txBody>
      </p:sp>
    </p:spTree>
    <p:extLst>
      <p:ext uri="{BB962C8B-B14F-4D97-AF65-F5344CB8AC3E}">
        <p14:creationId xmlns:p14="http://schemas.microsoft.com/office/powerpoint/2010/main" val="436068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73E67C-9B8E-8B1D-02EE-EF8194572EE5}"/>
            </a:ext>
          </a:extLst>
        </p:cNvPr>
        <p:cNvGrpSpPr/>
        <p:nvPr/>
      </p:nvGrpSpPr>
      <p:grpSpPr>
        <a:xfrm>
          <a:off x="0" y="0"/>
          <a:ext cx="0" cy="0"/>
          <a:chOff x="0" y="0"/>
          <a:chExt cx="0" cy="0"/>
        </a:xfrm>
      </p:grpSpPr>
      <p:pic>
        <p:nvPicPr>
          <p:cNvPr id="9" name="Immagine 8">
            <a:extLst>
              <a:ext uri="{FF2B5EF4-FFF2-40B4-BE49-F238E27FC236}">
                <a16:creationId xmlns:a16="http://schemas.microsoft.com/office/drawing/2014/main" id="{CAF7E23C-F533-1C8A-F2CC-1DE3E5CDE415}"/>
              </a:ext>
            </a:extLst>
          </p:cNvPr>
          <p:cNvPicPr>
            <a:picLocks noChangeAspect="1"/>
          </p:cNvPicPr>
          <p:nvPr/>
        </p:nvPicPr>
        <p:blipFill>
          <a:blip r:embed="rId3"/>
          <a:srcRect/>
          <a:stretch/>
        </p:blipFill>
        <p:spPr>
          <a:xfrm>
            <a:off x="15832" y="0"/>
            <a:ext cx="12192000" cy="6857999"/>
          </a:xfrm>
          <a:prstGeom prst="rect">
            <a:avLst/>
          </a:prstGeom>
        </p:spPr>
      </p:pic>
      <p:sp>
        <p:nvSpPr>
          <p:cNvPr id="13" name="Segnaposto contenuto 12">
            <a:extLst>
              <a:ext uri="{FF2B5EF4-FFF2-40B4-BE49-F238E27FC236}">
                <a16:creationId xmlns:a16="http://schemas.microsoft.com/office/drawing/2014/main" id="{A18AF70F-DC2A-6750-EE66-6912AF58C465}"/>
              </a:ext>
            </a:extLst>
          </p:cNvPr>
          <p:cNvSpPr>
            <a:spLocks noGrp="1"/>
          </p:cNvSpPr>
          <p:nvPr>
            <p:ph sz="quarter" idx="13"/>
          </p:nvPr>
        </p:nvSpPr>
        <p:spPr>
          <a:xfrm>
            <a:off x="631291" y="742441"/>
            <a:ext cx="10654300" cy="5286747"/>
          </a:xfrm>
        </p:spPr>
        <p:txBody>
          <a:bodyPr rtlCol="0">
            <a:noAutofit/>
          </a:bodyPr>
          <a:lstStyle/>
          <a:p>
            <a:pPr marL="0" indent="0" algn="just">
              <a:lnSpc>
                <a:spcPct val="107000"/>
              </a:lnSpc>
              <a:spcAft>
                <a:spcPts val="800"/>
              </a:spcAft>
              <a:buNone/>
            </a:pPr>
            <a:r>
              <a:rPr lang="it-IT" sz="2800" kern="100" dirty="0">
                <a:effectLst/>
                <a:latin typeface="Tw Cen MT (Corpo)"/>
                <a:ea typeface="Aptos" panose="020B0004020202020204" pitchFamily="34" charset="0"/>
                <a:cs typeface="Times New Roman" panose="02020603050405020304" pitchFamily="18" charset="0"/>
              </a:rPr>
              <a:t>Nelle semplificazioni prevalenti del discorso pubblico questa disciplina è stata presentata per anni come un «privilegio di pochi», assolutamente incoerente con lo sviluppo di un paese moderno. Una sorta di zavorra, imposta dal sindacato, che il nostro ordinamento giuridico si trascinerebbe da anni. Le cose stavano e stanno diversamente. La tutela reale corrispondeva e corrisponde a uno sviluppo coerente della nostra civiltà giuridica, non solo nei rapporti di lavoro. Se il lavoro non è una merce ma implica il coinvolgimento della persona umana ogni argine alla sua mercificazione è indice di sviluppo e di civiltà in coerenza semmai con il dettato Costituzionale che pone alle basi della nostra democrazia il lavoro.</a:t>
            </a:r>
          </a:p>
        </p:txBody>
      </p:sp>
      <p:sp>
        <p:nvSpPr>
          <p:cNvPr id="2" name="Segnaposto testo 1">
            <a:extLst>
              <a:ext uri="{FF2B5EF4-FFF2-40B4-BE49-F238E27FC236}">
                <a16:creationId xmlns:a16="http://schemas.microsoft.com/office/drawing/2014/main" id="{E5DA1DDE-C54D-C0FA-DC7E-6681B7B831BD}"/>
              </a:ext>
            </a:extLst>
          </p:cNvPr>
          <p:cNvSpPr>
            <a:spLocks noGrp="1"/>
          </p:cNvSpPr>
          <p:nvPr>
            <p:ph type="body" sz="quarter" idx="16"/>
          </p:nvPr>
        </p:nvSpPr>
        <p:spPr>
          <a:xfrm>
            <a:off x="1370499" y="0"/>
            <a:ext cx="10837333" cy="455672"/>
          </a:xfrm>
          <a:solidFill>
            <a:srgbClr val="EEEEEE"/>
          </a:solidFill>
        </p:spPr>
        <p:txBody>
          <a:bodyPr rtlCol="0"/>
          <a:lstStyle/>
          <a:p>
            <a:pPr rtl="0"/>
            <a:endParaRPr lang="it-IT" dirty="0"/>
          </a:p>
        </p:txBody>
      </p:sp>
      <p:sp>
        <p:nvSpPr>
          <p:cNvPr id="3" name="Segnaposto numero diapositiva 2">
            <a:extLst>
              <a:ext uri="{FF2B5EF4-FFF2-40B4-BE49-F238E27FC236}">
                <a16:creationId xmlns:a16="http://schemas.microsoft.com/office/drawing/2014/main" id="{2FCB0925-9D10-6633-F81E-AA446FA3C1EC}"/>
              </a:ext>
            </a:extLst>
          </p:cNvPr>
          <p:cNvSpPr>
            <a:spLocks noGrp="1"/>
          </p:cNvSpPr>
          <p:nvPr>
            <p:ph type="sldNum" sz="quarter" idx="4"/>
          </p:nvPr>
        </p:nvSpPr>
        <p:spPr/>
        <p:txBody>
          <a:bodyPr rtlCol="0"/>
          <a:lstStyle/>
          <a:p>
            <a:pPr rtl="0"/>
            <a:r>
              <a:rPr lang="it-IT" dirty="0"/>
              <a:t>6</a:t>
            </a:r>
          </a:p>
        </p:txBody>
      </p:sp>
      <p:sp>
        <p:nvSpPr>
          <p:cNvPr id="18" name="Segnaposto testo 119">
            <a:extLst>
              <a:ext uri="{FF2B5EF4-FFF2-40B4-BE49-F238E27FC236}">
                <a16:creationId xmlns:a16="http://schemas.microsoft.com/office/drawing/2014/main" id="{6DBB7CC4-51AF-839C-1970-74D7A494093D}"/>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rgbClr val="C00000"/>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rtl="0"/>
            <a:endParaRPr lang="it-IT"/>
          </a:p>
        </p:txBody>
      </p:sp>
      <p:pic>
        <p:nvPicPr>
          <p:cNvPr id="10" name="Segnaposto immagine 5">
            <a:extLst>
              <a:ext uri="{FF2B5EF4-FFF2-40B4-BE49-F238E27FC236}">
                <a16:creationId xmlns:a16="http://schemas.microsoft.com/office/drawing/2014/main" id="{888DAB1D-B197-55FE-66F0-F69B30BF9E87}"/>
              </a:ext>
              <a:ext uri="{C183D7F6-B498-43B3-948B-1728B52AA6E4}">
                <adec:decorative xmlns:adec="http://schemas.microsoft.com/office/drawing/2017/decorative" val="1"/>
              </a:ext>
            </a:extLst>
          </p:cNvPr>
          <p:cNvPicPr>
            <a:picLocks noGrp="1" noChangeAspect="1"/>
          </p:cNvPicPr>
          <p:nvPr>
            <p:ph type="pic" sz="quarter" idx="15"/>
          </p:nvPr>
        </p:nvPicPr>
        <p:blipFill>
          <a:blip r:embed="rId4">
            <a:alphaModFix amt="20000"/>
          </a:blip>
          <a:srcRect t="45103" b="45103"/>
          <a:stretch/>
        </p:blipFill>
        <p:spPr>
          <a:xfrm>
            <a:off x="0" y="0"/>
            <a:ext cx="8832304" cy="544922"/>
          </a:xfrm>
          <a:solidFill>
            <a:srgbClr val="FF0000"/>
          </a:solidFill>
        </p:spPr>
      </p:pic>
      <p:pic>
        <p:nvPicPr>
          <p:cNvPr id="5" name="Immagine 4" descr="Immagine che contiene testo, Carattere, Elementi grafici, schermata&#10;&#10;Descrizione generata automaticamente">
            <a:extLst>
              <a:ext uri="{FF2B5EF4-FFF2-40B4-BE49-F238E27FC236}">
                <a16:creationId xmlns:a16="http://schemas.microsoft.com/office/drawing/2014/main" id="{DACAC650-C09A-F47A-7DC7-192E495A0E1F}"/>
              </a:ext>
            </a:extLst>
          </p:cNvPr>
          <p:cNvPicPr>
            <a:picLocks noChangeAspect="1"/>
          </p:cNvPicPr>
          <p:nvPr/>
        </p:nvPicPr>
        <p:blipFill>
          <a:blip r:embed="rId5"/>
          <a:stretch>
            <a:fillRect/>
          </a:stretch>
        </p:blipFill>
        <p:spPr>
          <a:xfrm>
            <a:off x="10915312" y="5975115"/>
            <a:ext cx="1042492" cy="737292"/>
          </a:xfrm>
          <a:prstGeom prst="rect">
            <a:avLst/>
          </a:prstGeom>
        </p:spPr>
      </p:pic>
      <p:sp>
        <p:nvSpPr>
          <p:cNvPr id="12" name="Titolo 11">
            <a:extLst>
              <a:ext uri="{FF2B5EF4-FFF2-40B4-BE49-F238E27FC236}">
                <a16:creationId xmlns:a16="http://schemas.microsoft.com/office/drawing/2014/main" id="{86256D20-BAAC-3A1C-4E47-9B39CA9C3C04}"/>
              </a:ext>
            </a:extLst>
          </p:cNvPr>
          <p:cNvSpPr>
            <a:spLocks noGrp="1"/>
          </p:cNvSpPr>
          <p:nvPr>
            <p:ph type="title"/>
          </p:nvPr>
        </p:nvSpPr>
        <p:spPr>
          <a:xfrm>
            <a:off x="263352" y="-33033"/>
            <a:ext cx="8352928" cy="305769"/>
          </a:xfrm>
        </p:spPr>
        <p:txBody>
          <a:bodyPr rtlCol="0">
            <a:noAutofit/>
          </a:bodyPr>
          <a:lstStyle/>
          <a:p>
            <a:r>
              <a:rPr lang="it-IT" sz="3200" b="1" kern="100" dirty="0">
                <a:solidFill>
                  <a:schemeClr val="bg1"/>
                </a:solidFill>
                <a:ea typeface="Arial Unicode MS" panose="020B0604020202020204" pitchFamily="34" charset="-128"/>
                <a:cs typeface="Lucida Sans" panose="020B0602040502020204" pitchFamily="34" charset="0"/>
              </a:rPr>
              <a:t>Il Jobs Act e l’ideologia della </a:t>
            </a:r>
            <a:r>
              <a:rPr lang="it-IT" sz="3200" b="1" kern="100" dirty="0" err="1">
                <a:solidFill>
                  <a:schemeClr val="bg1"/>
                </a:solidFill>
                <a:ea typeface="Arial Unicode MS" panose="020B0604020202020204" pitchFamily="34" charset="-128"/>
                <a:cs typeface="Lucida Sans" panose="020B0602040502020204" pitchFamily="34" charset="0"/>
              </a:rPr>
              <a:t>flessibilita’</a:t>
            </a:r>
            <a:r>
              <a:rPr lang="it-IT" sz="3200" b="1" kern="100" dirty="0">
                <a:solidFill>
                  <a:schemeClr val="bg1"/>
                </a:solidFill>
                <a:ea typeface="Arial Unicode MS" panose="020B0604020202020204" pitchFamily="34" charset="-128"/>
                <a:cs typeface="Lucida Sans" panose="020B0602040502020204" pitchFamily="34" charset="0"/>
              </a:rPr>
              <a:t> </a:t>
            </a:r>
          </a:p>
        </p:txBody>
      </p:sp>
    </p:spTree>
    <p:extLst>
      <p:ext uri="{BB962C8B-B14F-4D97-AF65-F5344CB8AC3E}">
        <p14:creationId xmlns:p14="http://schemas.microsoft.com/office/powerpoint/2010/main" val="760110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B05043-4EC6-9159-DA69-AD30C9527C26}"/>
            </a:ext>
          </a:extLst>
        </p:cNvPr>
        <p:cNvGrpSpPr/>
        <p:nvPr/>
      </p:nvGrpSpPr>
      <p:grpSpPr>
        <a:xfrm>
          <a:off x="0" y="0"/>
          <a:ext cx="0" cy="0"/>
          <a:chOff x="0" y="0"/>
          <a:chExt cx="0" cy="0"/>
        </a:xfrm>
      </p:grpSpPr>
      <p:pic>
        <p:nvPicPr>
          <p:cNvPr id="9" name="Immagine 8" descr="Immagine che contiene bianco, schizzo, bianco e nero, design&#10;&#10;Descrizione generata automaticamente">
            <a:extLst>
              <a:ext uri="{FF2B5EF4-FFF2-40B4-BE49-F238E27FC236}">
                <a16:creationId xmlns:a16="http://schemas.microsoft.com/office/drawing/2014/main" id="{AB0F551B-EACF-255B-670D-86CA8B5CAC6A}"/>
              </a:ext>
            </a:extLst>
          </p:cNvPr>
          <p:cNvPicPr>
            <a:picLocks noChangeAspect="1"/>
          </p:cNvPicPr>
          <p:nvPr/>
        </p:nvPicPr>
        <p:blipFill>
          <a:blip r:embed="rId3"/>
          <a:stretch>
            <a:fillRect/>
          </a:stretch>
        </p:blipFill>
        <p:spPr>
          <a:xfrm>
            <a:off x="15832" y="0"/>
            <a:ext cx="12192000" cy="6858000"/>
          </a:xfrm>
          <a:prstGeom prst="rect">
            <a:avLst/>
          </a:prstGeom>
        </p:spPr>
      </p:pic>
      <p:sp>
        <p:nvSpPr>
          <p:cNvPr id="2" name="Segnaposto testo 1">
            <a:extLst>
              <a:ext uri="{FF2B5EF4-FFF2-40B4-BE49-F238E27FC236}">
                <a16:creationId xmlns:a16="http://schemas.microsoft.com/office/drawing/2014/main" id="{B4E3A3E6-4DB1-A1A4-34E3-1CC969ABF5F1}"/>
              </a:ext>
            </a:extLst>
          </p:cNvPr>
          <p:cNvSpPr>
            <a:spLocks noGrp="1"/>
          </p:cNvSpPr>
          <p:nvPr>
            <p:ph type="body" sz="quarter" idx="16"/>
          </p:nvPr>
        </p:nvSpPr>
        <p:spPr>
          <a:xfrm>
            <a:off x="1370499" y="0"/>
            <a:ext cx="10837333" cy="455672"/>
          </a:xfrm>
          <a:solidFill>
            <a:srgbClr val="EEEEEE"/>
          </a:solidFill>
        </p:spPr>
        <p:txBody>
          <a:bodyPr rtlCol="0"/>
          <a:lstStyle/>
          <a:p>
            <a:pPr rtl="0"/>
            <a:endParaRPr lang="it-IT" dirty="0"/>
          </a:p>
        </p:txBody>
      </p:sp>
      <p:sp>
        <p:nvSpPr>
          <p:cNvPr id="3" name="Segnaposto numero diapositiva 2">
            <a:extLst>
              <a:ext uri="{FF2B5EF4-FFF2-40B4-BE49-F238E27FC236}">
                <a16:creationId xmlns:a16="http://schemas.microsoft.com/office/drawing/2014/main" id="{8849BC5B-6EF1-F75B-4F16-B78B61F90C4B}"/>
              </a:ext>
            </a:extLst>
          </p:cNvPr>
          <p:cNvSpPr>
            <a:spLocks noGrp="1"/>
          </p:cNvSpPr>
          <p:nvPr>
            <p:ph type="sldNum" sz="quarter" idx="4"/>
          </p:nvPr>
        </p:nvSpPr>
        <p:spPr/>
        <p:txBody>
          <a:bodyPr rtlCol="0"/>
          <a:lstStyle/>
          <a:p>
            <a:pPr rtl="0"/>
            <a:r>
              <a:rPr lang="it-IT" dirty="0"/>
              <a:t>8</a:t>
            </a:r>
          </a:p>
        </p:txBody>
      </p:sp>
      <p:sp>
        <p:nvSpPr>
          <p:cNvPr id="18" name="Segnaposto testo 119">
            <a:extLst>
              <a:ext uri="{FF2B5EF4-FFF2-40B4-BE49-F238E27FC236}">
                <a16:creationId xmlns:a16="http://schemas.microsoft.com/office/drawing/2014/main" id="{668DF054-3324-525F-DB80-33185CF751B5}"/>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rgbClr val="C00000"/>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rtl="0"/>
            <a:endParaRPr lang="it-IT"/>
          </a:p>
        </p:txBody>
      </p:sp>
      <p:pic>
        <p:nvPicPr>
          <p:cNvPr id="5" name="Immagine 4" descr="Immagine che contiene testo, Carattere, Elementi grafici, schermata&#10;&#10;Descrizione generata automaticamente">
            <a:extLst>
              <a:ext uri="{FF2B5EF4-FFF2-40B4-BE49-F238E27FC236}">
                <a16:creationId xmlns:a16="http://schemas.microsoft.com/office/drawing/2014/main" id="{A7729DE8-72B3-1EA9-A4DF-B7E9D5F3553B}"/>
              </a:ext>
            </a:extLst>
          </p:cNvPr>
          <p:cNvPicPr>
            <a:picLocks noChangeAspect="1"/>
          </p:cNvPicPr>
          <p:nvPr/>
        </p:nvPicPr>
        <p:blipFill>
          <a:blip r:embed="rId4"/>
          <a:stretch>
            <a:fillRect/>
          </a:stretch>
        </p:blipFill>
        <p:spPr>
          <a:xfrm>
            <a:off x="11221777" y="6069126"/>
            <a:ext cx="954391" cy="674984"/>
          </a:xfrm>
          <a:prstGeom prst="rect">
            <a:avLst/>
          </a:prstGeom>
        </p:spPr>
      </p:pic>
      <p:sp>
        <p:nvSpPr>
          <p:cNvPr id="4" name="Segnaposto contenuto 12">
            <a:extLst>
              <a:ext uri="{FF2B5EF4-FFF2-40B4-BE49-F238E27FC236}">
                <a16:creationId xmlns:a16="http://schemas.microsoft.com/office/drawing/2014/main" id="{6D7BC3AE-658D-4D90-F170-6956466C44C0}"/>
              </a:ext>
            </a:extLst>
          </p:cNvPr>
          <p:cNvSpPr>
            <a:spLocks noGrp="1"/>
          </p:cNvSpPr>
          <p:nvPr>
            <p:ph sz="quarter" idx="13"/>
          </p:nvPr>
        </p:nvSpPr>
        <p:spPr>
          <a:xfrm>
            <a:off x="693060" y="987833"/>
            <a:ext cx="10363756" cy="4286929"/>
          </a:xfrm>
        </p:spPr>
        <p:txBody>
          <a:bodyPr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it-IT" sz="2800" b="0" i="0" u="none" strike="noStrike" kern="1200" cap="none" spc="0" normalizeH="0" baseline="0" noProof="0" dirty="0">
                <a:ln>
                  <a:noFill/>
                </a:ln>
                <a:solidFill>
                  <a:prstClr val="black"/>
                </a:solidFill>
                <a:effectLst/>
                <a:uLnTx/>
                <a:uFillTx/>
                <a:latin typeface="Tw Cen MT (Corpo)"/>
                <a:cs typeface="Times New Roman" panose="02020603050405020304" pitchFamily="18" charset="0"/>
              </a:rPr>
              <a:t>Dal 2000 a oggi l’economia italiana ha avuto una lunga stagnazione.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it-IT" sz="2800" b="0" i="0" u="none" strike="noStrike" kern="1200" cap="none" spc="0" normalizeH="0" baseline="0" noProof="0" dirty="0">
                <a:ln>
                  <a:noFill/>
                </a:ln>
                <a:solidFill>
                  <a:prstClr val="black"/>
                </a:solidFill>
                <a:effectLst/>
                <a:uLnTx/>
                <a:uFillTx/>
                <a:latin typeface="Tw Cen MT (Corpo)"/>
                <a:cs typeface="Times New Roman" panose="02020603050405020304" pitchFamily="18" charset="0"/>
              </a:rPr>
              <a:t>Il </a:t>
            </a:r>
            <a:r>
              <a:rPr kumimoji="0" lang="it-IT" sz="2800" b="1" i="0" u="none" strike="noStrike" kern="1200" cap="none" spc="0" normalizeH="0" baseline="0" noProof="0" dirty="0">
                <a:ln>
                  <a:noFill/>
                </a:ln>
                <a:solidFill>
                  <a:prstClr val="black"/>
                </a:solidFill>
                <a:effectLst/>
                <a:uLnTx/>
                <a:uFillTx/>
                <a:latin typeface="Tw Cen MT (Corpo)"/>
                <a:cs typeface="Times New Roman" panose="02020603050405020304" pitchFamily="18" charset="0"/>
              </a:rPr>
              <a:t>PIL pro capite italiano </a:t>
            </a:r>
            <a:r>
              <a:rPr kumimoji="0" lang="it-IT" sz="2800" b="0" i="0" u="none" strike="noStrike" kern="1200" cap="none" spc="0" normalizeH="0" baseline="0" noProof="0" dirty="0">
                <a:ln>
                  <a:noFill/>
                </a:ln>
                <a:solidFill>
                  <a:prstClr val="black"/>
                </a:solidFill>
                <a:effectLst/>
                <a:uLnTx/>
                <a:uFillTx/>
                <a:latin typeface="Tw Cen MT (Corpo)"/>
                <a:cs typeface="Times New Roman" panose="02020603050405020304" pitchFamily="18" charset="0"/>
              </a:rPr>
              <a:t>è oggi di 31 mila euro, poco più alto a prezzi costanti di quello del 2000.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it-IT" sz="2800" b="0" i="0" u="none" strike="noStrike" kern="1200" cap="none" spc="0" normalizeH="0" baseline="0" noProof="0" dirty="0">
                <a:ln>
                  <a:noFill/>
                </a:ln>
                <a:solidFill>
                  <a:prstClr val="black"/>
                </a:solidFill>
                <a:effectLst/>
                <a:uLnTx/>
                <a:uFillTx/>
                <a:latin typeface="Tw Cen MT (Corpo)"/>
                <a:cs typeface="Times New Roman" panose="02020603050405020304" pitchFamily="18" charset="0"/>
              </a:rPr>
              <a:t>La </a:t>
            </a:r>
            <a:r>
              <a:rPr kumimoji="0" lang="it-IT" sz="2800" b="1" i="0" u="none" strike="noStrike" kern="1200" cap="none" spc="0" normalizeH="0" baseline="0" noProof="0" dirty="0">
                <a:ln>
                  <a:noFill/>
                </a:ln>
                <a:solidFill>
                  <a:prstClr val="black"/>
                </a:solidFill>
                <a:effectLst/>
                <a:uLnTx/>
                <a:uFillTx/>
                <a:latin typeface="Tw Cen MT (Corpo)"/>
                <a:cs typeface="Times New Roman" panose="02020603050405020304" pitchFamily="18" charset="0"/>
              </a:rPr>
              <a:t>produttività per ora lavorata </a:t>
            </a:r>
            <a:r>
              <a:rPr kumimoji="0" lang="it-IT" sz="2800" b="0" i="0" u="none" strike="noStrike" kern="1200" cap="none" spc="0" normalizeH="0" baseline="0" noProof="0" dirty="0">
                <a:ln>
                  <a:noFill/>
                </a:ln>
                <a:solidFill>
                  <a:prstClr val="black"/>
                </a:solidFill>
                <a:effectLst/>
                <a:uLnTx/>
                <a:uFillTx/>
                <a:latin typeface="Tw Cen MT (Corpo)"/>
                <a:cs typeface="Times New Roman" panose="02020603050405020304" pitchFamily="18" charset="0"/>
              </a:rPr>
              <a:t>è poco sopra i livelli del 2000 anche per la caduta degli investimenti</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it-IT" sz="2800" b="0" i="0" u="none" strike="noStrike" kern="1200" cap="none" spc="0" normalizeH="0" baseline="0" noProof="0" dirty="0">
                <a:ln>
                  <a:noFill/>
                </a:ln>
                <a:solidFill>
                  <a:prstClr val="black"/>
                </a:solidFill>
                <a:effectLst/>
                <a:uLnTx/>
                <a:uFillTx/>
                <a:latin typeface="Tw Cen MT (Corpo)"/>
                <a:cs typeface="Times New Roman" panose="02020603050405020304" pitchFamily="18" charset="0"/>
              </a:rPr>
              <a:t>Nel 2000 il PIL per abitante in Germania era poco più alto dell’Italia, oggi è più alto di un terzo.</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it-IT" sz="2800" b="0" i="0" u="none" strike="noStrike" kern="1200" cap="none" spc="0" normalizeH="0" baseline="0" noProof="0" dirty="0">
                <a:ln>
                  <a:noFill/>
                </a:ln>
                <a:solidFill>
                  <a:prstClr val="black"/>
                </a:solidFill>
                <a:effectLst/>
                <a:uLnTx/>
                <a:uFillTx/>
                <a:latin typeface="Tw Cen MT (Corpo)"/>
                <a:cs typeface="Times New Roman" panose="02020603050405020304" pitchFamily="18" charset="0"/>
              </a:rPr>
              <a:t>La produttività per ora lavorata in Germania è oggi di circa il 20% superiore a quella italiana. </a:t>
            </a:r>
            <a:endParaRPr kumimoji="0" lang="it-IT" sz="2800" b="0" i="0" u="none" strike="noStrike" kern="1200" cap="none" spc="0" normalizeH="0" baseline="0" noProof="0" dirty="0">
              <a:ln>
                <a:noFill/>
              </a:ln>
              <a:solidFill>
                <a:prstClr val="black"/>
              </a:solidFill>
              <a:effectLst/>
              <a:uLnTx/>
              <a:uFillTx/>
              <a:latin typeface="Tw Cen MT (Corpo)"/>
            </a:endParaRPr>
          </a:p>
        </p:txBody>
      </p:sp>
      <p:sp>
        <p:nvSpPr>
          <p:cNvPr id="8" name="Segnaposto immagine 7">
            <a:extLst>
              <a:ext uri="{FF2B5EF4-FFF2-40B4-BE49-F238E27FC236}">
                <a16:creationId xmlns:a16="http://schemas.microsoft.com/office/drawing/2014/main" id="{72381A08-6C51-A54D-FB53-9F1A7FE63F83}"/>
              </a:ext>
            </a:extLst>
          </p:cNvPr>
          <p:cNvSpPr>
            <a:spLocks noGrp="1"/>
          </p:cNvSpPr>
          <p:nvPr>
            <p:ph type="pic" sz="quarter" idx="15"/>
          </p:nvPr>
        </p:nvSpPr>
        <p:spPr/>
        <p:txBody>
          <a:bodyPr/>
          <a:lstStyle/>
          <a:p>
            <a:endParaRPr lang="it-IT"/>
          </a:p>
        </p:txBody>
      </p:sp>
      <p:pic>
        <p:nvPicPr>
          <p:cNvPr id="11" name="Segnaposto immagine 5">
            <a:extLst>
              <a:ext uri="{FF2B5EF4-FFF2-40B4-BE49-F238E27FC236}">
                <a16:creationId xmlns:a16="http://schemas.microsoft.com/office/drawing/2014/main" id="{087CCDC5-23B4-E514-FC5C-14B11EEEFD02}"/>
              </a:ext>
              <a:ext uri="{C183D7F6-B498-43B3-948B-1728B52AA6E4}">
                <adec:decorative xmlns:adec="http://schemas.microsoft.com/office/drawing/2017/decorative" val="1"/>
              </a:ext>
            </a:extLst>
          </p:cNvPr>
          <p:cNvPicPr>
            <a:picLocks noChangeAspect="1"/>
          </p:cNvPicPr>
          <p:nvPr/>
        </p:nvPicPr>
        <p:blipFill>
          <a:blip r:embed="rId5">
            <a:alphaModFix amt="20000"/>
          </a:blip>
          <a:srcRect t="45103" b="45103"/>
          <a:stretch/>
        </p:blipFill>
        <p:spPr>
          <a:xfrm>
            <a:off x="0" y="0"/>
            <a:ext cx="8832304" cy="544922"/>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rgbClr val="FF0000"/>
          </a:solidFill>
          <a:effectLst>
            <a:outerShdw blurRad="50800" dist="38100" dir="5400000" algn="t" rotWithShape="0">
              <a:prstClr val="black">
                <a:alpha val="40000"/>
              </a:prstClr>
            </a:outerShdw>
          </a:effectLst>
        </p:spPr>
      </p:pic>
      <p:sp>
        <p:nvSpPr>
          <p:cNvPr id="12" name="Titolo 11">
            <a:extLst>
              <a:ext uri="{FF2B5EF4-FFF2-40B4-BE49-F238E27FC236}">
                <a16:creationId xmlns:a16="http://schemas.microsoft.com/office/drawing/2014/main" id="{6884C667-EAD1-4748-B581-BF2E4C5E31DC}"/>
              </a:ext>
            </a:extLst>
          </p:cNvPr>
          <p:cNvSpPr txBox="1">
            <a:spLocks/>
          </p:cNvSpPr>
          <p:nvPr/>
        </p:nvSpPr>
        <p:spPr>
          <a:xfrm>
            <a:off x="263352" y="-21518"/>
            <a:ext cx="9721080" cy="707886"/>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4000" b="0" kern="1200" cap="all" spc="100" baseline="0">
                <a:solidFill>
                  <a:schemeClr val="tx1">
                    <a:lumMod val="95000"/>
                    <a:lumOff val="5000"/>
                  </a:schemeClr>
                </a:solidFill>
                <a:latin typeface="+mj-lt"/>
                <a:ea typeface="+mj-ea"/>
                <a:cs typeface="+mj-cs"/>
              </a:defRPr>
            </a:lvl1pPr>
          </a:lstStyle>
          <a:p>
            <a:r>
              <a:rPr lang="it-IT" sz="3200" b="1" kern="100" dirty="0">
                <a:solidFill>
                  <a:schemeClr val="bg1"/>
                </a:solidFill>
                <a:ea typeface="Arial Unicode MS" panose="020B0604020202020204" pitchFamily="34" charset="-128"/>
                <a:cs typeface="Lucida Sans" panose="020B0602040502020204" pitchFamily="34" charset="0"/>
              </a:rPr>
              <a:t>L’Italia: da vent’anni senza crescita</a:t>
            </a:r>
          </a:p>
        </p:txBody>
      </p:sp>
    </p:spTree>
    <p:extLst>
      <p:ext uri="{BB962C8B-B14F-4D97-AF65-F5344CB8AC3E}">
        <p14:creationId xmlns:p14="http://schemas.microsoft.com/office/powerpoint/2010/main" val="520729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6C8B5A-6F82-3D92-B5A9-3CF9400015C2}"/>
            </a:ext>
          </a:extLst>
        </p:cNvPr>
        <p:cNvGrpSpPr/>
        <p:nvPr/>
      </p:nvGrpSpPr>
      <p:grpSpPr>
        <a:xfrm>
          <a:off x="0" y="0"/>
          <a:ext cx="0" cy="0"/>
          <a:chOff x="0" y="0"/>
          <a:chExt cx="0" cy="0"/>
        </a:xfrm>
      </p:grpSpPr>
      <p:pic>
        <p:nvPicPr>
          <p:cNvPr id="9" name="Immagine 8" descr="Immagine che contiene bianco, schizzo, bianco e nero, design&#10;&#10;Descrizione generata automaticamente">
            <a:extLst>
              <a:ext uri="{FF2B5EF4-FFF2-40B4-BE49-F238E27FC236}">
                <a16:creationId xmlns:a16="http://schemas.microsoft.com/office/drawing/2014/main" id="{8A66D1B2-364E-7E05-38B1-CEEDACAEA214}"/>
              </a:ext>
            </a:extLst>
          </p:cNvPr>
          <p:cNvPicPr>
            <a:picLocks noChangeAspect="1"/>
          </p:cNvPicPr>
          <p:nvPr/>
        </p:nvPicPr>
        <p:blipFill>
          <a:blip r:embed="rId3"/>
          <a:stretch>
            <a:fillRect/>
          </a:stretch>
        </p:blipFill>
        <p:spPr>
          <a:xfrm>
            <a:off x="392732" y="-60131"/>
            <a:ext cx="12192000" cy="6858000"/>
          </a:xfrm>
          <a:prstGeom prst="rect">
            <a:avLst/>
          </a:prstGeom>
        </p:spPr>
      </p:pic>
      <p:sp>
        <p:nvSpPr>
          <p:cNvPr id="2" name="Segnaposto testo 1">
            <a:extLst>
              <a:ext uri="{FF2B5EF4-FFF2-40B4-BE49-F238E27FC236}">
                <a16:creationId xmlns:a16="http://schemas.microsoft.com/office/drawing/2014/main" id="{D726C777-F10B-B0BB-F64D-AE91A9FF62FB}"/>
              </a:ext>
            </a:extLst>
          </p:cNvPr>
          <p:cNvSpPr>
            <a:spLocks noGrp="1"/>
          </p:cNvSpPr>
          <p:nvPr>
            <p:ph type="body" sz="quarter" idx="16"/>
          </p:nvPr>
        </p:nvSpPr>
        <p:spPr>
          <a:xfrm>
            <a:off x="1370499" y="0"/>
            <a:ext cx="10837333" cy="455672"/>
          </a:xfrm>
          <a:solidFill>
            <a:srgbClr val="EEEEEE"/>
          </a:solidFill>
        </p:spPr>
        <p:txBody>
          <a:bodyPr rtlCol="0"/>
          <a:lstStyle/>
          <a:p>
            <a:pPr rtl="0"/>
            <a:endParaRPr lang="it-IT" dirty="0"/>
          </a:p>
        </p:txBody>
      </p:sp>
      <p:sp>
        <p:nvSpPr>
          <p:cNvPr id="3" name="Segnaposto numero diapositiva 2">
            <a:extLst>
              <a:ext uri="{FF2B5EF4-FFF2-40B4-BE49-F238E27FC236}">
                <a16:creationId xmlns:a16="http://schemas.microsoft.com/office/drawing/2014/main" id="{EAE29BD9-2F09-7C7C-63B8-4A659D82FDF6}"/>
              </a:ext>
            </a:extLst>
          </p:cNvPr>
          <p:cNvSpPr>
            <a:spLocks noGrp="1"/>
          </p:cNvSpPr>
          <p:nvPr>
            <p:ph type="sldNum" sz="quarter" idx="4"/>
          </p:nvPr>
        </p:nvSpPr>
        <p:spPr/>
        <p:txBody>
          <a:bodyPr rtlCol="0"/>
          <a:lstStyle/>
          <a:p>
            <a:pPr rtl="0"/>
            <a:r>
              <a:rPr lang="it-IT" dirty="0"/>
              <a:t>9</a:t>
            </a:r>
          </a:p>
        </p:txBody>
      </p:sp>
      <p:sp>
        <p:nvSpPr>
          <p:cNvPr id="18" name="Segnaposto testo 119">
            <a:extLst>
              <a:ext uri="{FF2B5EF4-FFF2-40B4-BE49-F238E27FC236}">
                <a16:creationId xmlns:a16="http://schemas.microsoft.com/office/drawing/2014/main" id="{D1A1E89E-F7C3-0714-FF94-EE1D42BEA967}"/>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rgbClr val="C00000"/>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rtl="0"/>
            <a:endParaRPr lang="it-IT"/>
          </a:p>
        </p:txBody>
      </p:sp>
      <p:pic>
        <p:nvPicPr>
          <p:cNvPr id="10" name="Segnaposto immagine 5">
            <a:extLst>
              <a:ext uri="{FF2B5EF4-FFF2-40B4-BE49-F238E27FC236}">
                <a16:creationId xmlns:a16="http://schemas.microsoft.com/office/drawing/2014/main" id="{657A9D69-2A3C-F16E-8A67-19732318AD9A}"/>
              </a:ext>
              <a:ext uri="{C183D7F6-B498-43B3-948B-1728B52AA6E4}">
                <adec:decorative xmlns:adec="http://schemas.microsoft.com/office/drawing/2017/decorative" val="1"/>
              </a:ext>
            </a:extLst>
          </p:cNvPr>
          <p:cNvPicPr>
            <a:picLocks noGrp="1" noChangeAspect="1"/>
          </p:cNvPicPr>
          <p:nvPr>
            <p:ph type="pic" sz="quarter" idx="15"/>
          </p:nvPr>
        </p:nvPicPr>
        <p:blipFill>
          <a:blip r:embed="rId4">
            <a:alphaModFix amt="20000"/>
          </a:blip>
          <a:srcRect t="45103" b="45103"/>
          <a:stretch/>
        </p:blipFill>
        <p:spPr>
          <a:xfrm>
            <a:off x="0" y="-1"/>
            <a:ext cx="11784632" cy="556297"/>
          </a:xfrm>
          <a:solidFill>
            <a:srgbClr val="FF0000"/>
          </a:solidFill>
        </p:spPr>
      </p:pic>
      <p:pic>
        <p:nvPicPr>
          <p:cNvPr id="5" name="Immagine 4" descr="Immagine che contiene testo, Carattere, Elementi grafici, schermata&#10;&#10;Descrizione generata automaticamente">
            <a:extLst>
              <a:ext uri="{FF2B5EF4-FFF2-40B4-BE49-F238E27FC236}">
                <a16:creationId xmlns:a16="http://schemas.microsoft.com/office/drawing/2014/main" id="{D0E6DFD8-05C2-6510-1257-35BF6D47CDC4}"/>
              </a:ext>
            </a:extLst>
          </p:cNvPr>
          <p:cNvPicPr>
            <a:picLocks noChangeAspect="1"/>
          </p:cNvPicPr>
          <p:nvPr/>
        </p:nvPicPr>
        <p:blipFill>
          <a:blip r:embed="rId5"/>
          <a:stretch>
            <a:fillRect/>
          </a:stretch>
        </p:blipFill>
        <p:spPr>
          <a:xfrm>
            <a:off x="11221777" y="6069126"/>
            <a:ext cx="954391" cy="674984"/>
          </a:xfrm>
          <a:prstGeom prst="rect">
            <a:avLst/>
          </a:prstGeom>
        </p:spPr>
      </p:pic>
      <p:sp>
        <p:nvSpPr>
          <p:cNvPr id="19" name="Titolo 11">
            <a:extLst>
              <a:ext uri="{FF2B5EF4-FFF2-40B4-BE49-F238E27FC236}">
                <a16:creationId xmlns:a16="http://schemas.microsoft.com/office/drawing/2014/main" id="{2D52F046-6025-859E-E57D-DB7A518EEE69}"/>
              </a:ext>
            </a:extLst>
          </p:cNvPr>
          <p:cNvSpPr txBox="1">
            <a:spLocks/>
          </p:cNvSpPr>
          <p:nvPr/>
        </p:nvSpPr>
        <p:spPr>
          <a:xfrm>
            <a:off x="203784" y="29199"/>
            <a:ext cx="11580848" cy="571009"/>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4000" b="0" kern="1200" cap="all" spc="100" baseline="0">
                <a:solidFill>
                  <a:schemeClr val="tx1">
                    <a:lumMod val="95000"/>
                    <a:lumOff val="5000"/>
                  </a:schemeClr>
                </a:solidFill>
                <a:latin typeface="+mj-lt"/>
                <a:ea typeface="+mj-ea"/>
                <a:cs typeface="+mj-cs"/>
              </a:defRPr>
            </a:lvl1pPr>
          </a:lstStyle>
          <a:p>
            <a:pPr rtl="0">
              <a:defRPr sz="1400" b="0" i="0" u="none" strike="noStrike" kern="1200" spc="0" baseline="0">
                <a:solidFill>
                  <a:prstClr val="black">
                    <a:lumMod val="65000"/>
                    <a:lumOff val="35000"/>
                  </a:prstClr>
                </a:solidFill>
                <a:latin typeface="+mn-lt"/>
                <a:ea typeface="+mn-ea"/>
                <a:cs typeface="+mn-cs"/>
              </a:defRPr>
            </a:pPr>
            <a:r>
              <a:rPr lang="it-IT" sz="2300" b="1" dirty="0">
                <a:solidFill>
                  <a:schemeClr val="bg1"/>
                </a:solidFill>
              </a:rPr>
              <a:t>PIL per ora lavorata (prezzi costanti 2021); numeri indice, 2005=100</a:t>
            </a:r>
          </a:p>
        </p:txBody>
      </p:sp>
      <p:sp>
        <p:nvSpPr>
          <p:cNvPr id="4" name="CasellaDiTesto 3">
            <a:extLst>
              <a:ext uri="{FF2B5EF4-FFF2-40B4-BE49-F238E27FC236}">
                <a16:creationId xmlns:a16="http://schemas.microsoft.com/office/drawing/2014/main" id="{82E765DB-AF99-0067-4159-1858FCC29D7B}"/>
              </a:ext>
            </a:extLst>
          </p:cNvPr>
          <p:cNvSpPr txBox="1"/>
          <p:nvPr/>
        </p:nvSpPr>
        <p:spPr>
          <a:xfrm>
            <a:off x="7032104" y="5899849"/>
            <a:ext cx="3292874" cy="338554"/>
          </a:xfrm>
          <a:prstGeom prst="rect">
            <a:avLst/>
          </a:prstGeom>
          <a:noFill/>
        </p:spPr>
        <p:txBody>
          <a:bodyPr wrap="square">
            <a:spAutoFit/>
          </a:bodyPr>
          <a:lstStyle/>
          <a:p>
            <a:r>
              <a:rPr lang="it-IT" sz="1600" b="1" dirty="0"/>
              <a:t>Fonte:</a:t>
            </a:r>
            <a:r>
              <a:rPr lang="it-IT" sz="1600" b="1" baseline="0" dirty="0"/>
              <a:t> Elaborazione FDV su dati </a:t>
            </a:r>
            <a:r>
              <a:rPr lang="it-IT" sz="1600" b="1" dirty="0"/>
              <a:t>ILO</a:t>
            </a:r>
            <a:endParaRPr lang="it-IT" sz="1600" dirty="0"/>
          </a:p>
        </p:txBody>
      </p:sp>
      <p:pic>
        <p:nvPicPr>
          <p:cNvPr id="8" name="Immagine 7">
            <a:extLst>
              <a:ext uri="{FF2B5EF4-FFF2-40B4-BE49-F238E27FC236}">
                <a16:creationId xmlns:a16="http://schemas.microsoft.com/office/drawing/2014/main" id="{B0238A4F-FFE1-56A2-97B0-95B4B4ED3648}"/>
              </a:ext>
            </a:extLst>
          </p:cNvPr>
          <p:cNvPicPr>
            <a:picLocks noChangeAspect="1"/>
          </p:cNvPicPr>
          <p:nvPr/>
        </p:nvPicPr>
        <p:blipFill>
          <a:blip r:embed="rId6"/>
          <a:stretch>
            <a:fillRect/>
          </a:stretch>
        </p:blipFill>
        <p:spPr>
          <a:xfrm>
            <a:off x="2351584" y="1083332"/>
            <a:ext cx="7973393" cy="4781915"/>
          </a:xfrm>
          <a:prstGeom prst="rect">
            <a:avLst/>
          </a:prstGeom>
        </p:spPr>
      </p:pic>
    </p:spTree>
    <p:extLst>
      <p:ext uri="{BB962C8B-B14F-4D97-AF65-F5344CB8AC3E}">
        <p14:creationId xmlns:p14="http://schemas.microsoft.com/office/powerpoint/2010/main" val="375461007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ernClassicBlock-3">
  <a:themeElements>
    <a:clrScheme name="MSFT_ELT_ModernClassicBlock_03">
      <a:dk1>
        <a:sysClr val="windowText" lastClr="000000"/>
      </a:dk1>
      <a:lt1>
        <a:sysClr val="window" lastClr="FFFFFF"/>
      </a:lt1>
      <a:dk2>
        <a:srgbClr val="43467B"/>
      </a:dk2>
      <a:lt2>
        <a:srgbClr val="DFE3E5"/>
      </a:lt2>
      <a:accent1>
        <a:srgbClr val="43467B"/>
      </a:accent1>
      <a:accent2>
        <a:srgbClr val="E58C09"/>
      </a:accent2>
      <a:accent3>
        <a:srgbClr val="2683C6"/>
      </a:accent3>
      <a:accent4>
        <a:srgbClr val="EEC621"/>
      </a:accent4>
      <a:accent5>
        <a:srgbClr val="1D9BA1"/>
      </a:accent5>
      <a:accent6>
        <a:srgbClr val="87175F"/>
      </a:accent6>
      <a:hlink>
        <a:srgbClr val="0070C0"/>
      </a:hlink>
      <a:folHlink>
        <a:srgbClr val="C00000"/>
      </a:folHlink>
    </a:clrScheme>
    <a:fontScheme name="MSFT_ELT_ModernClassicBlock_03">
      <a:majorFont>
        <a:latin typeface="Tw Cen MT Condensed"/>
        <a:ea typeface=""/>
        <a:cs typeface=""/>
      </a:majorFont>
      <a:minorFont>
        <a:latin typeface="Tw Cen MT"/>
        <a:ea typeface=""/>
        <a:cs typeface=""/>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Office_42570279_TF89082059" id="{0623B0B3-6FE1-4340-8CC6-24BF6CF09B81}" vid="{AD8BE5D1-B07B-47BA-AC7B-4568F17EF634}"/>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SFT_ELT_ModernClassicBlock_03">
    <a:dk1>
      <a:sysClr val="windowText" lastClr="000000"/>
    </a:dk1>
    <a:lt1>
      <a:sysClr val="window" lastClr="FFFFFF"/>
    </a:lt1>
    <a:dk2>
      <a:srgbClr val="43467B"/>
    </a:dk2>
    <a:lt2>
      <a:srgbClr val="DFE3E5"/>
    </a:lt2>
    <a:accent1>
      <a:srgbClr val="43467B"/>
    </a:accent1>
    <a:accent2>
      <a:srgbClr val="E58C09"/>
    </a:accent2>
    <a:accent3>
      <a:srgbClr val="2683C6"/>
    </a:accent3>
    <a:accent4>
      <a:srgbClr val="EEC621"/>
    </a:accent4>
    <a:accent5>
      <a:srgbClr val="1D9BA1"/>
    </a:accent5>
    <a:accent6>
      <a:srgbClr val="87175F"/>
    </a:accent6>
    <a:hlink>
      <a:srgbClr val="0070C0"/>
    </a:hlink>
    <a:folHlink>
      <a:srgbClr val="C0000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9fc9171bb41dc08635275f351de8590">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29387215989a890c06011de04edfe97d"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BFCA5F6-1A5A-4D78-BDE2-C793B61E0E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A86D9CC-0D9D-4BFE-B3F3-26F480BF8C8A}">
  <ds:schemaRefs>
    <ds:schemaRef ds:uri="http://schemas.microsoft.com/office/2006/metadata/properties"/>
    <ds:schemaRef ds:uri="http://www.w3.org/XML/1998/namespace"/>
    <ds:schemaRef ds:uri="71af3243-3dd4-4a8d-8c0d-dd76da1f02a5"/>
    <ds:schemaRef ds:uri="http://purl.org/dc/terms/"/>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16c05727-aa75-4e4a-9b5f-8a80a1165891"/>
    <ds:schemaRef ds:uri="http://purl.org/dc/dcmitype/"/>
  </ds:schemaRefs>
</ds:datastoreItem>
</file>

<file path=customXml/itemProps3.xml><?xml version="1.0" encoding="utf-8"?>
<ds:datastoreItem xmlns:ds="http://schemas.openxmlformats.org/officeDocument/2006/customXml" ds:itemID="{8106BD98-E608-40A1-98A8-93D5976215C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1595</TotalTime>
  <Words>3277</Words>
  <Application>Microsoft Macintosh PowerPoint</Application>
  <PresentationFormat>Widescreen</PresentationFormat>
  <Paragraphs>241</Paragraphs>
  <Slides>39</Slides>
  <Notes>39</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39</vt:i4>
      </vt:variant>
    </vt:vector>
  </HeadingPairs>
  <TitlesOfParts>
    <vt:vector size="48" baseType="lpstr">
      <vt:lpstr>Arial Unicode MS</vt:lpstr>
      <vt:lpstr>Aptos</vt:lpstr>
      <vt:lpstr>Arial</vt:lpstr>
      <vt:lpstr>Times New Roman</vt:lpstr>
      <vt:lpstr>Tw Cen MT</vt:lpstr>
      <vt:lpstr>Tw Cen MT (Corpo)</vt:lpstr>
      <vt:lpstr>Tw Cen MT Condensed</vt:lpstr>
      <vt:lpstr>Wingdings 3</vt:lpstr>
      <vt:lpstr>ModernClassicBlock-3</vt:lpstr>
      <vt:lpstr> Precarietà e bassi salari</vt:lpstr>
      <vt:lpstr>Dal Jobs Act ai referendum sul lavoro</vt:lpstr>
      <vt:lpstr>Il Jobs Act: i provvedimenti principali </vt:lpstr>
      <vt:lpstr>Il Jobs Act e la manomissione dell’articolo 18  </vt:lpstr>
      <vt:lpstr>Il Jobs Act e l’ideologia della flessibilita’ </vt:lpstr>
      <vt:lpstr>Il Jobs Act e l’ideologia della flessibilita’ </vt:lpstr>
      <vt:lpstr>Il Jobs Act e l’ideologia della flessibilita’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Grazie per la vostra attenzione!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INSERISCI TITOLO</dc:title>
  <dc:creator>Tonino Palazzo</dc:creator>
  <cp:lastModifiedBy>Francesco Sinopoli</cp:lastModifiedBy>
  <cp:revision>49</cp:revision>
  <cp:lastPrinted>2025-04-29T11:54:43Z</cp:lastPrinted>
  <dcterms:created xsi:type="dcterms:W3CDTF">2024-11-19T14:17:37Z</dcterms:created>
  <dcterms:modified xsi:type="dcterms:W3CDTF">2025-04-29T21:22:31Z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